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365" r:id="rId2"/>
    <p:sldId id="378" r:id="rId3"/>
    <p:sldId id="374" r:id="rId4"/>
    <p:sldId id="375" r:id="rId5"/>
    <p:sldId id="379" r:id="rId6"/>
    <p:sldId id="384" r:id="rId7"/>
    <p:sldId id="387" r:id="rId8"/>
    <p:sldId id="391" r:id="rId9"/>
    <p:sldId id="370" r:id="rId10"/>
    <p:sldId id="388" r:id="rId11"/>
    <p:sldId id="392" r:id="rId12"/>
    <p:sldId id="390" r:id="rId13"/>
    <p:sldId id="386" r:id="rId14"/>
    <p:sldId id="337" r:id="rId15"/>
    <p:sldId id="372" r:id="rId16"/>
    <p:sldId id="366" r:id="rId17"/>
  </p:sldIdLst>
  <p:sldSz cx="10693400" cy="7569200"/>
  <p:notesSz cx="10234613" cy="7104063"/>
  <p:embeddedFontLst>
    <p:embeddedFont>
      <p:font typeface="Arial" panose="020B0604020202020204" pitchFamily="34" charset="0"/>
      <p:regular r:id="rId19"/>
      <p:bold r:id="rId20"/>
    </p:embeddedFont>
    <p:embeddedFont>
      <p:font typeface="Arial Black" panose="020B0A04020102020204" pitchFamily="34" charset="0"/>
      <p:regular r:id="rId21"/>
      <p:bold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0BCEE2-5847-4145-8FB9-C51FC14DA51A}">
          <p14:sldIdLst>
            <p14:sldId id="365"/>
            <p14:sldId id="378"/>
            <p14:sldId id="374"/>
            <p14:sldId id="375"/>
            <p14:sldId id="379"/>
            <p14:sldId id="384"/>
            <p14:sldId id="387"/>
            <p14:sldId id="391"/>
            <p14:sldId id="370"/>
            <p14:sldId id="388"/>
            <p14:sldId id="392"/>
            <p14:sldId id="390"/>
            <p14:sldId id="386"/>
            <p14:sldId id="337"/>
            <p14:sldId id="372"/>
            <p14:sldId id="3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542012"/>
    <a:srgbClr val="60C0C0"/>
    <a:srgbClr val="2BCFF5"/>
    <a:srgbClr val="EC5238"/>
    <a:srgbClr val="D3AD8E"/>
    <a:srgbClr val="F7F0E3"/>
    <a:srgbClr val="EF5D43"/>
    <a:srgbClr val="C9966B"/>
    <a:srgbClr val="D0A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 varScale="1">
        <p:scale>
          <a:sx n="98" d="100"/>
          <a:sy n="98" d="100"/>
        </p:scale>
        <p:origin x="150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1" d="100"/>
          <a:sy n="111" d="100"/>
        </p:scale>
        <p:origin x="2154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BE5091-0C6C-41CE-835D-BDCD9BF1BF71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68885F-2732-4883-ADFB-63CBAA63EB2A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200" b="1" dirty="0">
            <a:solidFill>
              <a:schemeClr val="accent6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1200" b="1" dirty="0">
            <a:solidFill>
              <a:schemeClr val="accent6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FCAF6D-A7A3-4884-90D2-043FC7753ACA}" type="parTrans" cxnId="{9A973B66-A635-441A-8E92-6110EC6DE6EE}">
      <dgm:prSet/>
      <dgm:spPr/>
      <dgm:t>
        <a:bodyPr/>
        <a:lstStyle/>
        <a:p>
          <a:endParaRPr lang="ru-RU"/>
        </a:p>
      </dgm:t>
    </dgm:pt>
    <dgm:pt modelId="{CA525CA5-8E89-4B7B-80A8-FD4DD63E766C}" type="sibTrans" cxnId="{9A973B66-A635-441A-8E92-6110EC6DE6EE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Рекламная продукция</a:t>
          </a:r>
        </a:p>
        <a:p>
          <a:endParaRPr lang="ru-RU" sz="1400" b="1" dirty="0">
            <a:solidFill>
              <a:schemeClr val="accent6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D364C0-8EE8-4CFD-8969-7113A3B1A4C9}">
      <dgm:prSet phldrT="[Текст]" phldr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9C5FBBA0-13B0-4F20-B5B5-5D167192CD54}" type="parTrans" cxnId="{C4C15552-42D8-499E-B28C-A84D7EBD0FE1}">
      <dgm:prSet/>
      <dgm:spPr/>
      <dgm:t>
        <a:bodyPr/>
        <a:lstStyle/>
        <a:p>
          <a:endParaRPr lang="ru-RU"/>
        </a:p>
      </dgm:t>
    </dgm:pt>
    <dgm:pt modelId="{25CFA223-1219-4205-B572-AE79D3330979}" type="sibTrans" cxnId="{C4C15552-42D8-499E-B28C-A84D7EBD0FE1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72D2070B-FC84-4C91-B1DF-1AEDA836F1BE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07AE12C5-1B90-4361-8AE1-5FC4983BE6B5}" type="parTrans" cxnId="{A31247AF-B89D-4E73-98DA-8AC3C5F4CBFA}">
      <dgm:prSet/>
      <dgm:spPr/>
      <dgm:t>
        <a:bodyPr/>
        <a:lstStyle/>
        <a:p>
          <a:endParaRPr lang="ru-RU"/>
        </a:p>
      </dgm:t>
    </dgm:pt>
    <dgm:pt modelId="{0A6A5C44-69A8-4403-8366-B48F3621376D}" type="sibTrans" cxnId="{A31247AF-B89D-4E73-98DA-8AC3C5F4CBFA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11E45A70-7E46-48EA-BF96-099F1BA6436A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E7E93459-C40B-48B6-B531-51D41ED50626}" type="parTrans" cxnId="{9129D0A9-40E8-4DB4-A18F-793D3FFD7A4A}">
      <dgm:prSet/>
      <dgm:spPr/>
      <dgm:t>
        <a:bodyPr/>
        <a:lstStyle/>
        <a:p>
          <a:endParaRPr lang="ru-RU"/>
        </a:p>
      </dgm:t>
    </dgm:pt>
    <dgm:pt modelId="{E15CE037-4084-4E95-AE3E-FAF155B26069}" type="sibTrans" cxnId="{9129D0A9-40E8-4DB4-A18F-793D3FFD7A4A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8EBF266C-EF47-46DB-910F-E0AEB9CB09B3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79906370-10F8-4598-8918-7B8E3F94D409}" type="parTrans" cxnId="{BB018EE4-6C4D-4988-A93B-DAEAFB6C3E66}">
      <dgm:prSet/>
      <dgm:spPr/>
      <dgm:t>
        <a:bodyPr/>
        <a:lstStyle/>
        <a:p>
          <a:endParaRPr lang="ru-RU"/>
        </a:p>
      </dgm:t>
    </dgm:pt>
    <dgm:pt modelId="{11ED52C1-0C9A-4ED5-A583-795DD52DBF40}" type="sibTrans" cxnId="{BB018EE4-6C4D-4988-A93B-DAEAFB6C3E66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C8770BEB-8E07-472F-8CAE-024C8D9BDA7E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Мобильный стенд</a:t>
          </a:r>
          <a:endParaRPr lang="ru-RU" sz="1400" dirty="0">
            <a:solidFill>
              <a:srgbClr val="00B050"/>
            </a:solidFill>
          </a:endParaRPr>
        </a:p>
      </dgm:t>
    </dgm:pt>
    <dgm:pt modelId="{9ABCDF8E-73A9-4CE1-BFF3-3C4DD102819E}" type="sibTrans" cxnId="{F1F3E655-DBFA-4DA5-8B84-F11421033A64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5848E807-5B30-41C8-A73A-CBF49C3D7D0F}" type="parTrans" cxnId="{F1F3E655-DBFA-4DA5-8B84-F11421033A64}">
      <dgm:prSet/>
      <dgm:spPr/>
      <dgm:t>
        <a:bodyPr/>
        <a:lstStyle/>
        <a:p>
          <a:endParaRPr lang="ru-RU"/>
        </a:p>
      </dgm:t>
    </dgm:pt>
    <dgm:pt modelId="{2C0C2DE1-CA80-4E72-979B-82DDBC72564D}" type="pres">
      <dgm:prSet presAssocID="{73BE5091-0C6C-41CE-835D-BDCD9BF1BF71}" presName="Name0" presStyleCnt="0">
        <dgm:presLayoutVars>
          <dgm:chMax/>
          <dgm:chPref/>
          <dgm:dir/>
          <dgm:animLvl val="lvl"/>
        </dgm:presLayoutVars>
      </dgm:prSet>
      <dgm:spPr/>
    </dgm:pt>
    <dgm:pt modelId="{FBA16484-F239-43C1-B222-A5017193F2BA}" type="pres">
      <dgm:prSet presAssocID="{5068885F-2732-4883-ADFB-63CBAA63EB2A}" presName="composite" presStyleCnt="0"/>
      <dgm:spPr/>
    </dgm:pt>
    <dgm:pt modelId="{4DDC4DD7-3015-4B13-8D27-E4C94430FBA6}" type="pres">
      <dgm:prSet presAssocID="{5068885F-2732-4883-ADFB-63CBAA63EB2A}" presName="Parent1" presStyleLbl="node1" presStyleIdx="0" presStyleCnt="12" custLinFactNeighborX="-3840" custLinFactNeighborY="16997">
        <dgm:presLayoutVars>
          <dgm:chMax val="1"/>
          <dgm:chPref val="1"/>
          <dgm:bulletEnabled val="1"/>
        </dgm:presLayoutVars>
      </dgm:prSet>
      <dgm:spPr/>
    </dgm:pt>
    <dgm:pt modelId="{4C2B4E51-8EBB-49A0-84FA-3E92EE44072D}" type="pres">
      <dgm:prSet presAssocID="{5068885F-2732-4883-ADFB-63CBAA63EB2A}" presName="Childtext1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4098B96C-645E-4B16-8A1A-886152439D5A}" type="pres">
      <dgm:prSet presAssocID="{5068885F-2732-4883-ADFB-63CBAA63EB2A}" presName="BalanceSpacing" presStyleCnt="0"/>
      <dgm:spPr/>
    </dgm:pt>
    <dgm:pt modelId="{91C18368-E821-4545-9F4A-7C508E5B56D5}" type="pres">
      <dgm:prSet presAssocID="{5068885F-2732-4883-ADFB-63CBAA63EB2A}" presName="BalanceSpacing1" presStyleCnt="0"/>
      <dgm:spPr/>
    </dgm:pt>
    <dgm:pt modelId="{FACE1997-FB6A-47B2-AC45-50D3BEA0F69E}" type="pres">
      <dgm:prSet presAssocID="{CA525CA5-8E89-4B7B-80A8-FD4DD63E766C}" presName="Accent1Text" presStyleLbl="node1" presStyleIdx="1" presStyleCnt="12" custAng="0" custLinFactNeighborX="-2668" custLinFactNeighborY="18326"/>
      <dgm:spPr/>
    </dgm:pt>
    <dgm:pt modelId="{C3E8AAC6-47BF-4398-BC1F-2B8FD9099312}" type="pres">
      <dgm:prSet presAssocID="{CA525CA5-8E89-4B7B-80A8-FD4DD63E766C}" presName="spaceBetweenRectangles" presStyleCnt="0"/>
      <dgm:spPr/>
    </dgm:pt>
    <dgm:pt modelId="{340C2574-9110-4D87-9575-D327DB4CC757}" type="pres">
      <dgm:prSet presAssocID="{46D364C0-8EE8-4CFD-8969-7113A3B1A4C9}" presName="composite" presStyleCnt="0"/>
      <dgm:spPr/>
    </dgm:pt>
    <dgm:pt modelId="{A3DC45B8-BE81-4435-B23A-1F0BB8904E99}" type="pres">
      <dgm:prSet presAssocID="{46D364C0-8EE8-4CFD-8969-7113A3B1A4C9}" presName="Parent1" presStyleLbl="node1" presStyleIdx="2" presStyleCnt="12" custLinFactNeighborX="-1804" custLinFactNeighborY="18754">
        <dgm:presLayoutVars>
          <dgm:chMax val="1"/>
          <dgm:chPref val="1"/>
          <dgm:bulletEnabled val="1"/>
        </dgm:presLayoutVars>
      </dgm:prSet>
      <dgm:spPr/>
    </dgm:pt>
    <dgm:pt modelId="{11AA4E16-B6A5-4924-AE4B-BF94DA09CBEB}" type="pres">
      <dgm:prSet presAssocID="{46D364C0-8EE8-4CFD-8969-7113A3B1A4C9}" presName="Childtext1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21FEC891-5744-4DA8-94CE-A5D1466B7FE5}" type="pres">
      <dgm:prSet presAssocID="{46D364C0-8EE8-4CFD-8969-7113A3B1A4C9}" presName="BalanceSpacing" presStyleCnt="0"/>
      <dgm:spPr/>
    </dgm:pt>
    <dgm:pt modelId="{4035637E-0188-41B2-B589-46677AB2AD91}" type="pres">
      <dgm:prSet presAssocID="{46D364C0-8EE8-4CFD-8969-7113A3B1A4C9}" presName="BalanceSpacing1" presStyleCnt="0"/>
      <dgm:spPr/>
    </dgm:pt>
    <dgm:pt modelId="{1D3E61CC-2C76-4902-903C-89206782F1BA}" type="pres">
      <dgm:prSet presAssocID="{25CFA223-1219-4205-B572-AE79D3330979}" presName="Accent1Text" presStyleLbl="node1" presStyleIdx="3" presStyleCnt="12" custLinFactNeighborX="-2906" custLinFactNeighborY="18457"/>
      <dgm:spPr/>
    </dgm:pt>
    <dgm:pt modelId="{8E251724-F7EB-4D3E-9479-B0FF9C728524}" type="pres">
      <dgm:prSet presAssocID="{25CFA223-1219-4205-B572-AE79D3330979}" presName="spaceBetweenRectangles" presStyleCnt="0"/>
      <dgm:spPr/>
    </dgm:pt>
    <dgm:pt modelId="{D2D5A6CC-56BC-4371-831D-D630ACE644FE}" type="pres">
      <dgm:prSet presAssocID="{C8770BEB-8E07-472F-8CAE-024C8D9BDA7E}" presName="composite" presStyleCnt="0"/>
      <dgm:spPr/>
    </dgm:pt>
    <dgm:pt modelId="{E498B790-1D77-4974-B4C3-7617FC0C15F3}" type="pres">
      <dgm:prSet presAssocID="{C8770BEB-8E07-472F-8CAE-024C8D9BDA7E}" presName="Parent1" presStyleLbl="node1" presStyleIdx="4" presStyleCnt="12" custLinFactX="-62777" custLinFactNeighborX="-100000" custLinFactNeighborY="-66757">
        <dgm:presLayoutVars>
          <dgm:chMax val="1"/>
          <dgm:chPref val="1"/>
          <dgm:bulletEnabled val="1"/>
        </dgm:presLayoutVars>
      </dgm:prSet>
      <dgm:spPr/>
    </dgm:pt>
    <dgm:pt modelId="{5E1E019C-79EC-49CB-AF1B-2F1666DEB125}" type="pres">
      <dgm:prSet presAssocID="{C8770BEB-8E07-472F-8CAE-024C8D9BDA7E}" presName="Childtext1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AAEBD9F0-086E-485F-9EB1-107C5C2FD306}" type="pres">
      <dgm:prSet presAssocID="{C8770BEB-8E07-472F-8CAE-024C8D9BDA7E}" presName="BalanceSpacing" presStyleCnt="0"/>
      <dgm:spPr/>
    </dgm:pt>
    <dgm:pt modelId="{6939A2D2-E185-4606-B1BE-6730B3764ECE}" type="pres">
      <dgm:prSet presAssocID="{C8770BEB-8E07-472F-8CAE-024C8D9BDA7E}" presName="BalanceSpacing1" presStyleCnt="0"/>
      <dgm:spPr/>
    </dgm:pt>
    <dgm:pt modelId="{242E6F5B-7A84-4E87-804C-1477C4D21109}" type="pres">
      <dgm:prSet presAssocID="{9ABCDF8E-73A9-4CE1-BFF3-3C4DD102819E}" presName="Accent1Text" presStyleLbl="node1" presStyleIdx="5" presStyleCnt="12" custLinFactNeighborX="509" custLinFactNeighborY="18506"/>
      <dgm:spPr/>
    </dgm:pt>
    <dgm:pt modelId="{2A111534-96A1-4E37-B490-4A7F4A622A45}" type="pres">
      <dgm:prSet presAssocID="{9ABCDF8E-73A9-4CE1-BFF3-3C4DD102819E}" presName="spaceBetweenRectangles" presStyleCnt="0"/>
      <dgm:spPr/>
    </dgm:pt>
    <dgm:pt modelId="{B22CCC50-53EE-4DCA-B99C-AA507358CBFB}" type="pres">
      <dgm:prSet presAssocID="{72D2070B-FC84-4C91-B1DF-1AEDA836F1BE}" presName="composite" presStyleCnt="0"/>
      <dgm:spPr/>
    </dgm:pt>
    <dgm:pt modelId="{34DA1BF8-7A9B-4B26-A499-EA028E0EEFB8}" type="pres">
      <dgm:prSet presAssocID="{72D2070B-FC84-4C91-B1DF-1AEDA836F1BE}" presName="Parent1" presStyleLbl="node1" presStyleIdx="6" presStyleCnt="12" custLinFactNeighborX="52978" custLinFactNeighborY="-65197">
        <dgm:presLayoutVars>
          <dgm:chMax val="1"/>
          <dgm:chPref val="1"/>
          <dgm:bulletEnabled val="1"/>
        </dgm:presLayoutVars>
      </dgm:prSet>
      <dgm:spPr/>
    </dgm:pt>
    <dgm:pt modelId="{E84C6B13-4D33-48F4-BA51-EAF591E4A6FC}" type="pres">
      <dgm:prSet presAssocID="{72D2070B-FC84-4C91-B1DF-1AEDA836F1BE}" presName="Childtext1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E023C90D-022F-43DB-8695-7040BD34AE5D}" type="pres">
      <dgm:prSet presAssocID="{72D2070B-FC84-4C91-B1DF-1AEDA836F1BE}" presName="BalanceSpacing" presStyleCnt="0"/>
      <dgm:spPr/>
    </dgm:pt>
    <dgm:pt modelId="{27B7F6E3-976F-4458-8F70-B3CBD9B8999E}" type="pres">
      <dgm:prSet presAssocID="{72D2070B-FC84-4C91-B1DF-1AEDA836F1BE}" presName="BalanceSpacing1" presStyleCnt="0"/>
      <dgm:spPr/>
    </dgm:pt>
    <dgm:pt modelId="{89AE337F-4F97-4C57-A8F3-98B848F0A57E}" type="pres">
      <dgm:prSet presAssocID="{0A6A5C44-69A8-4403-8366-B48F3621376D}" presName="Accent1Text" presStyleLbl="node1" presStyleIdx="7" presStyleCnt="12" custLinFactNeighborX="50963" custLinFactNeighborY="-65587"/>
      <dgm:spPr/>
    </dgm:pt>
    <dgm:pt modelId="{E15597C5-37D2-4E00-B23E-8514F3F72D3F}" type="pres">
      <dgm:prSet presAssocID="{0A6A5C44-69A8-4403-8366-B48F3621376D}" presName="spaceBetweenRectangles" presStyleCnt="0"/>
      <dgm:spPr/>
    </dgm:pt>
    <dgm:pt modelId="{6AFF5C5F-5CB5-4514-B82C-101E685E0715}" type="pres">
      <dgm:prSet presAssocID="{11E45A70-7E46-48EA-BF96-099F1BA6436A}" presName="composite" presStyleCnt="0"/>
      <dgm:spPr/>
    </dgm:pt>
    <dgm:pt modelId="{C9A1749F-E8F5-4C17-9450-9FDE9C769F4E}" type="pres">
      <dgm:prSet presAssocID="{11E45A70-7E46-48EA-BF96-099F1BA6436A}" presName="Parent1" presStyleLbl="node1" presStyleIdx="8" presStyleCnt="12" custLinFactX="5473" custLinFactY="-121842" custLinFactNeighborX="100000" custLinFactNeighborY="-200000">
        <dgm:presLayoutVars>
          <dgm:chMax val="1"/>
          <dgm:chPref val="1"/>
          <dgm:bulletEnabled val="1"/>
        </dgm:presLayoutVars>
      </dgm:prSet>
      <dgm:spPr/>
    </dgm:pt>
    <dgm:pt modelId="{C2CBF267-2B54-44CD-99AA-B17BF7D7BA5A}" type="pres">
      <dgm:prSet presAssocID="{11E45A70-7E46-48EA-BF96-099F1BA6436A}" presName="Childtext1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A30FB0FD-7B6D-462F-9D4D-E7510111BAF1}" type="pres">
      <dgm:prSet presAssocID="{11E45A70-7E46-48EA-BF96-099F1BA6436A}" presName="BalanceSpacing" presStyleCnt="0"/>
      <dgm:spPr/>
    </dgm:pt>
    <dgm:pt modelId="{AD88AA07-51A4-4E29-AD84-EC1586834BA7}" type="pres">
      <dgm:prSet presAssocID="{11E45A70-7E46-48EA-BF96-099F1BA6436A}" presName="BalanceSpacing1" presStyleCnt="0"/>
      <dgm:spPr/>
    </dgm:pt>
    <dgm:pt modelId="{CDAB5077-F386-4872-BC7C-239C4E3CB22F}" type="pres">
      <dgm:prSet presAssocID="{E15CE037-4084-4E95-AE3E-FAF155B26069}" presName="Accent1Text" presStyleLbl="node1" presStyleIdx="9" presStyleCnt="12" custLinFactX="-7535" custLinFactY="-51522" custLinFactNeighborX="-100000" custLinFactNeighborY="-100000"/>
      <dgm:spPr/>
    </dgm:pt>
    <dgm:pt modelId="{4DF94BCB-EA67-479D-9D96-D2002274B95F}" type="pres">
      <dgm:prSet presAssocID="{E15CE037-4084-4E95-AE3E-FAF155B26069}" presName="spaceBetweenRectangles" presStyleCnt="0"/>
      <dgm:spPr/>
    </dgm:pt>
    <dgm:pt modelId="{377EDA28-AEDA-453B-BD7D-BCD8AC47107E}" type="pres">
      <dgm:prSet presAssocID="{8EBF266C-EF47-46DB-910F-E0AEB9CB09B3}" presName="composite" presStyleCnt="0"/>
      <dgm:spPr/>
    </dgm:pt>
    <dgm:pt modelId="{62B3C04F-EE6D-4D32-B5F9-54E41B0F5F4A}" type="pres">
      <dgm:prSet presAssocID="{8EBF266C-EF47-46DB-910F-E0AEB9CB09B3}" presName="Parent1" presStyleLbl="node1" presStyleIdx="10" presStyleCnt="12" custLinFactX="100000" custLinFactY="-100000" custLinFactNeighborX="166670" custLinFactNeighborY="-134957">
        <dgm:presLayoutVars>
          <dgm:chMax val="1"/>
          <dgm:chPref val="1"/>
          <dgm:bulletEnabled val="1"/>
        </dgm:presLayoutVars>
      </dgm:prSet>
      <dgm:spPr/>
    </dgm:pt>
    <dgm:pt modelId="{29B75243-B011-43CD-93DC-A4138895B895}" type="pres">
      <dgm:prSet presAssocID="{8EBF266C-EF47-46DB-910F-E0AEB9CB09B3}" presName="Childtext1" presStyleLbl="revTx" presStyleIdx="5" presStyleCnt="6">
        <dgm:presLayoutVars>
          <dgm:chMax val="0"/>
          <dgm:chPref val="0"/>
          <dgm:bulletEnabled val="1"/>
        </dgm:presLayoutVars>
      </dgm:prSet>
      <dgm:spPr/>
    </dgm:pt>
    <dgm:pt modelId="{EF9C6CEB-168A-49A9-B20A-7749FDF44C32}" type="pres">
      <dgm:prSet presAssocID="{8EBF266C-EF47-46DB-910F-E0AEB9CB09B3}" presName="BalanceSpacing" presStyleCnt="0"/>
      <dgm:spPr/>
    </dgm:pt>
    <dgm:pt modelId="{67FA9663-544C-4A1D-A701-FDA2EE687A3D}" type="pres">
      <dgm:prSet presAssocID="{8EBF266C-EF47-46DB-910F-E0AEB9CB09B3}" presName="BalanceSpacing1" presStyleCnt="0"/>
      <dgm:spPr/>
    </dgm:pt>
    <dgm:pt modelId="{2688B031-2D5C-475D-BCDC-27ED05D26969}" type="pres">
      <dgm:prSet presAssocID="{11ED52C1-0C9A-4ED5-A583-795DD52DBF40}" presName="Accent1Text" presStyleLbl="node1" presStyleIdx="11" presStyleCnt="12" custScaleX="98861" custLinFactX="4409" custLinFactY="-120600" custLinFactNeighborX="100000" custLinFactNeighborY="-200000"/>
      <dgm:spPr/>
    </dgm:pt>
  </dgm:ptLst>
  <dgm:cxnLst>
    <dgm:cxn modelId="{82D0C014-7C3F-4063-BB1A-2641A5FCFCB5}" type="presOf" srcId="{25CFA223-1219-4205-B572-AE79D3330979}" destId="{1D3E61CC-2C76-4902-903C-89206782F1BA}" srcOrd="0" destOrd="0" presId="urn:microsoft.com/office/officeart/2008/layout/AlternatingHexagons"/>
    <dgm:cxn modelId="{6414AA16-07BF-4932-B273-E295435B4288}" type="presOf" srcId="{9ABCDF8E-73A9-4CE1-BFF3-3C4DD102819E}" destId="{242E6F5B-7A84-4E87-804C-1477C4D21109}" srcOrd="0" destOrd="0" presId="urn:microsoft.com/office/officeart/2008/layout/AlternatingHexagons"/>
    <dgm:cxn modelId="{72968218-DC07-4E73-86DD-9EB8B06B5C0E}" type="presOf" srcId="{C8770BEB-8E07-472F-8CAE-024C8D9BDA7E}" destId="{E498B790-1D77-4974-B4C3-7617FC0C15F3}" srcOrd="0" destOrd="0" presId="urn:microsoft.com/office/officeart/2008/layout/AlternatingHexagons"/>
    <dgm:cxn modelId="{5456881D-C278-434C-8B16-86D90E91382D}" type="presOf" srcId="{11E45A70-7E46-48EA-BF96-099F1BA6436A}" destId="{C9A1749F-E8F5-4C17-9450-9FDE9C769F4E}" srcOrd="0" destOrd="0" presId="urn:microsoft.com/office/officeart/2008/layout/AlternatingHexagons"/>
    <dgm:cxn modelId="{282A431E-5D8B-4A9F-8640-94B0B118DC8B}" type="presOf" srcId="{0A6A5C44-69A8-4403-8366-B48F3621376D}" destId="{89AE337F-4F97-4C57-A8F3-98B848F0A57E}" srcOrd="0" destOrd="0" presId="urn:microsoft.com/office/officeart/2008/layout/AlternatingHexagons"/>
    <dgm:cxn modelId="{C5AEDF30-D2C4-4725-BE85-D786E69C4C4C}" type="presOf" srcId="{CA525CA5-8E89-4B7B-80A8-FD4DD63E766C}" destId="{FACE1997-FB6A-47B2-AC45-50D3BEA0F69E}" srcOrd="0" destOrd="0" presId="urn:microsoft.com/office/officeart/2008/layout/AlternatingHexagons"/>
    <dgm:cxn modelId="{9A973B66-A635-441A-8E92-6110EC6DE6EE}" srcId="{73BE5091-0C6C-41CE-835D-BDCD9BF1BF71}" destId="{5068885F-2732-4883-ADFB-63CBAA63EB2A}" srcOrd="0" destOrd="0" parTransId="{03FCAF6D-A7A3-4884-90D2-043FC7753ACA}" sibTransId="{CA525CA5-8E89-4B7B-80A8-FD4DD63E766C}"/>
    <dgm:cxn modelId="{C4C15552-42D8-499E-B28C-A84D7EBD0FE1}" srcId="{73BE5091-0C6C-41CE-835D-BDCD9BF1BF71}" destId="{46D364C0-8EE8-4CFD-8969-7113A3B1A4C9}" srcOrd="1" destOrd="0" parTransId="{9C5FBBA0-13B0-4F20-B5B5-5D167192CD54}" sibTransId="{25CFA223-1219-4205-B572-AE79D3330979}"/>
    <dgm:cxn modelId="{F1F3E655-DBFA-4DA5-8B84-F11421033A64}" srcId="{73BE5091-0C6C-41CE-835D-BDCD9BF1BF71}" destId="{C8770BEB-8E07-472F-8CAE-024C8D9BDA7E}" srcOrd="2" destOrd="0" parTransId="{5848E807-5B30-41C8-A73A-CBF49C3D7D0F}" sibTransId="{9ABCDF8E-73A9-4CE1-BFF3-3C4DD102819E}"/>
    <dgm:cxn modelId="{F6C13F7C-4269-474E-B6E7-AA2EB1E0C382}" type="presOf" srcId="{72D2070B-FC84-4C91-B1DF-1AEDA836F1BE}" destId="{34DA1BF8-7A9B-4B26-A499-EA028E0EEFB8}" srcOrd="0" destOrd="0" presId="urn:microsoft.com/office/officeart/2008/layout/AlternatingHexagons"/>
    <dgm:cxn modelId="{67CE4E7C-E256-46A5-A7D9-32437E7F82FD}" type="presOf" srcId="{73BE5091-0C6C-41CE-835D-BDCD9BF1BF71}" destId="{2C0C2DE1-CA80-4E72-979B-82DDBC72564D}" srcOrd="0" destOrd="0" presId="urn:microsoft.com/office/officeart/2008/layout/AlternatingHexagons"/>
    <dgm:cxn modelId="{25B6077F-8B52-45DF-AC5C-10DE97D24B47}" type="presOf" srcId="{46D364C0-8EE8-4CFD-8969-7113A3B1A4C9}" destId="{A3DC45B8-BE81-4435-B23A-1F0BB8904E99}" srcOrd="0" destOrd="0" presId="urn:microsoft.com/office/officeart/2008/layout/AlternatingHexagons"/>
    <dgm:cxn modelId="{6007C288-2AED-4CFE-A9AA-20E13037AB1F}" type="presOf" srcId="{11ED52C1-0C9A-4ED5-A583-795DD52DBF40}" destId="{2688B031-2D5C-475D-BCDC-27ED05D26969}" srcOrd="0" destOrd="0" presId="urn:microsoft.com/office/officeart/2008/layout/AlternatingHexagons"/>
    <dgm:cxn modelId="{9129D0A9-40E8-4DB4-A18F-793D3FFD7A4A}" srcId="{73BE5091-0C6C-41CE-835D-BDCD9BF1BF71}" destId="{11E45A70-7E46-48EA-BF96-099F1BA6436A}" srcOrd="4" destOrd="0" parTransId="{E7E93459-C40B-48B6-B531-51D41ED50626}" sibTransId="{E15CE037-4084-4E95-AE3E-FAF155B26069}"/>
    <dgm:cxn modelId="{A31247AF-B89D-4E73-98DA-8AC3C5F4CBFA}" srcId="{73BE5091-0C6C-41CE-835D-BDCD9BF1BF71}" destId="{72D2070B-FC84-4C91-B1DF-1AEDA836F1BE}" srcOrd="3" destOrd="0" parTransId="{07AE12C5-1B90-4361-8AE1-5FC4983BE6B5}" sibTransId="{0A6A5C44-69A8-4403-8366-B48F3621376D}"/>
    <dgm:cxn modelId="{AAC55FBB-14CE-4F0D-8D27-020EB378A77B}" type="presOf" srcId="{8EBF266C-EF47-46DB-910F-E0AEB9CB09B3}" destId="{62B3C04F-EE6D-4D32-B5F9-54E41B0F5F4A}" srcOrd="0" destOrd="0" presId="urn:microsoft.com/office/officeart/2008/layout/AlternatingHexagons"/>
    <dgm:cxn modelId="{D42E36BD-040A-487C-A417-810D70DA017C}" type="presOf" srcId="{5068885F-2732-4883-ADFB-63CBAA63EB2A}" destId="{4DDC4DD7-3015-4B13-8D27-E4C94430FBA6}" srcOrd="0" destOrd="0" presId="urn:microsoft.com/office/officeart/2008/layout/AlternatingHexagons"/>
    <dgm:cxn modelId="{85A5D3CD-B1F2-492B-BDF0-91AB3F574BD9}" type="presOf" srcId="{E15CE037-4084-4E95-AE3E-FAF155B26069}" destId="{CDAB5077-F386-4872-BC7C-239C4E3CB22F}" srcOrd="0" destOrd="0" presId="urn:microsoft.com/office/officeart/2008/layout/AlternatingHexagons"/>
    <dgm:cxn modelId="{BB018EE4-6C4D-4988-A93B-DAEAFB6C3E66}" srcId="{73BE5091-0C6C-41CE-835D-BDCD9BF1BF71}" destId="{8EBF266C-EF47-46DB-910F-E0AEB9CB09B3}" srcOrd="5" destOrd="0" parTransId="{79906370-10F8-4598-8918-7B8E3F94D409}" sibTransId="{11ED52C1-0C9A-4ED5-A583-795DD52DBF40}"/>
    <dgm:cxn modelId="{1D16627B-D20C-43AD-BAE5-450C4C88099B}" type="presParOf" srcId="{2C0C2DE1-CA80-4E72-979B-82DDBC72564D}" destId="{FBA16484-F239-43C1-B222-A5017193F2BA}" srcOrd="0" destOrd="0" presId="urn:microsoft.com/office/officeart/2008/layout/AlternatingHexagons"/>
    <dgm:cxn modelId="{6E2D15C7-17CE-4242-963B-1C7F2FFDC3CF}" type="presParOf" srcId="{FBA16484-F239-43C1-B222-A5017193F2BA}" destId="{4DDC4DD7-3015-4B13-8D27-E4C94430FBA6}" srcOrd="0" destOrd="0" presId="urn:microsoft.com/office/officeart/2008/layout/AlternatingHexagons"/>
    <dgm:cxn modelId="{FDBCEE3B-18E2-4BEA-A0A4-F2A2A83BC4CE}" type="presParOf" srcId="{FBA16484-F239-43C1-B222-A5017193F2BA}" destId="{4C2B4E51-8EBB-49A0-84FA-3E92EE44072D}" srcOrd="1" destOrd="0" presId="urn:microsoft.com/office/officeart/2008/layout/AlternatingHexagons"/>
    <dgm:cxn modelId="{2F250C43-A5FE-488F-8C9E-271B7440DDE3}" type="presParOf" srcId="{FBA16484-F239-43C1-B222-A5017193F2BA}" destId="{4098B96C-645E-4B16-8A1A-886152439D5A}" srcOrd="2" destOrd="0" presId="urn:microsoft.com/office/officeart/2008/layout/AlternatingHexagons"/>
    <dgm:cxn modelId="{8E0028DA-F9BC-4E67-9C34-6C4533F3C7D0}" type="presParOf" srcId="{FBA16484-F239-43C1-B222-A5017193F2BA}" destId="{91C18368-E821-4545-9F4A-7C508E5B56D5}" srcOrd="3" destOrd="0" presId="urn:microsoft.com/office/officeart/2008/layout/AlternatingHexagons"/>
    <dgm:cxn modelId="{61EAB34D-AB52-4162-BE41-A1ABCE281B50}" type="presParOf" srcId="{FBA16484-F239-43C1-B222-A5017193F2BA}" destId="{FACE1997-FB6A-47B2-AC45-50D3BEA0F69E}" srcOrd="4" destOrd="0" presId="urn:microsoft.com/office/officeart/2008/layout/AlternatingHexagons"/>
    <dgm:cxn modelId="{A931A95C-2292-45FA-966F-9873E58ACAF7}" type="presParOf" srcId="{2C0C2DE1-CA80-4E72-979B-82DDBC72564D}" destId="{C3E8AAC6-47BF-4398-BC1F-2B8FD9099312}" srcOrd="1" destOrd="0" presId="urn:microsoft.com/office/officeart/2008/layout/AlternatingHexagons"/>
    <dgm:cxn modelId="{BC269279-2251-46A6-95D8-8871665559F7}" type="presParOf" srcId="{2C0C2DE1-CA80-4E72-979B-82DDBC72564D}" destId="{340C2574-9110-4D87-9575-D327DB4CC757}" srcOrd="2" destOrd="0" presId="urn:microsoft.com/office/officeart/2008/layout/AlternatingHexagons"/>
    <dgm:cxn modelId="{6ACB0B77-49C1-4158-9551-609BB349545D}" type="presParOf" srcId="{340C2574-9110-4D87-9575-D327DB4CC757}" destId="{A3DC45B8-BE81-4435-B23A-1F0BB8904E99}" srcOrd="0" destOrd="0" presId="urn:microsoft.com/office/officeart/2008/layout/AlternatingHexagons"/>
    <dgm:cxn modelId="{6F1F9C27-3C9E-4ACF-B5D2-32B52ACF4FB7}" type="presParOf" srcId="{340C2574-9110-4D87-9575-D327DB4CC757}" destId="{11AA4E16-B6A5-4924-AE4B-BF94DA09CBEB}" srcOrd="1" destOrd="0" presId="urn:microsoft.com/office/officeart/2008/layout/AlternatingHexagons"/>
    <dgm:cxn modelId="{0489C913-529A-4F31-ADA9-15FF0710E37C}" type="presParOf" srcId="{340C2574-9110-4D87-9575-D327DB4CC757}" destId="{21FEC891-5744-4DA8-94CE-A5D1466B7FE5}" srcOrd="2" destOrd="0" presId="urn:microsoft.com/office/officeart/2008/layout/AlternatingHexagons"/>
    <dgm:cxn modelId="{9CD5BCCB-E075-44A2-81EA-F69B01998D4D}" type="presParOf" srcId="{340C2574-9110-4D87-9575-D327DB4CC757}" destId="{4035637E-0188-41B2-B589-46677AB2AD91}" srcOrd="3" destOrd="0" presId="urn:microsoft.com/office/officeart/2008/layout/AlternatingHexagons"/>
    <dgm:cxn modelId="{267BD628-7D89-4268-8129-7387FCD5A1DE}" type="presParOf" srcId="{340C2574-9110-4D87-9575-D327DB4CC757}" destId="{1D3E61CC-2C76-4902-903C-89206782F1BA}" srcOrd="4" destOrd="0" presId="urn:microsoft.com/office/officeart/2008/layout/AlternatingHexagons"/>
    <dgm:cxn modelId="{1700B346-B2FE-4E94-9283-5F36FF5AFDAF}" type="presParOf" srcId="{2C0C2DE1-CA80-4E72-979B-82DDBC72564D}" destId="{8E251724-F7EB-4D3E-9479-B0FF9C728524}" srcOrd="3" destOrd="0" presId="urn:microsoft.com/office/officeart/2008/layout/AlternatingHexagons"/>
    <dgm:cxn modelId="{0DEDF2A3-61CA-4CAE-A7E2-89D3AC0FBB3C}" type="presParOf" srcId="{2C0C2DE1-CA80-4E72-979B-82DDBC72564D}" destId="{D2D5A6CC-56BC-4371-831D-D630ACE644FE}" srcOrd="4" destOrd="0" presId="urn:microsoft.com/office/officeart/2008/layout/AlternatingHexagons"/>
    <dgm:cxn modelId="{BC9651F3-2B5C-466E-8687-8DAA6CC1EA7F}" type="presParOf" srcId="{D2D5A6CC-56BC-4371-831D-D630ACE644FE}" destId="{E498B790-1D77-4974-B4C3-7617FC0C15F3}" srcOrd="0" destOrd="0" presId="urn:microsoft.com/office/officeart/2008/layout/AlternatingHexagons"/>
    <dgm:cxn modelId="{203C4D89-6266-4BCA-B8EA-7C6A6C5B0FED}" type="presParOf" srcId="{D2D5A6CC-56BC-4371-831D-D630ACE644FE}" destId="{5E1E019C-79EC-49CB-AF1B-2F1666DEB125}" srcOrd="1" destOrd="0" presId="urn:microsoft.com/office/officeart/2008/layout/AlternatingHexagons"/>
    <dgm:cxn modelId="{A0A4BDDD-22A2-4256-975E-23669CAB309F}" type="presParOf" srcId="{D2D5A6CC-56BC-4371-831D-D630ACE644FE}" destId="{AAEBD9F0-086E-485F-9EB1-107C5C2FD306}" srcOrd="2" destOrd="0" presId="urn:microsoft.com/office/officeart/2008/layout/AlternatingHexagons"/>
    <dgm:cxn modelId="{A95193C5-E8C6-491D-BACA-E22067B24BF5}" type="presParOf" srcId="{D2D5A6CC-56BC-4371-831D-D630ACE644FE}" destId="{6939A2D2-E185-4606-B1BE-6730B3764ECE}" srcOrd="3" destOrd="0" presId="urn:microsoft.com/office/officeart/2008/layout/AlternatingHexagons"/>
    <dgm:cxn modelId="{55AC1FAC-0655-4EED-A076-7857021338A5}" type="presParOf" srcId="{D2D5A6CC-56BC-4371-831D-D630ACE644FE}" destId="{242E6F5B-7A84-4E87-804C-1477C4D21109}" srcOrd="4" destOrd="0" presId="urn:microsoft.com/office/officeart/2008/layout/AlternatingHexagons"/>
    <dgm:cxn modelId="{1D4835EB-6521-4725-8491-E528F11974D7}" type="presParOf" srcId="{2C0C2DE1-CA80-4E72-979B-82DDBC72564D}" destId="{2A111534-96A1-4E37-B490-4A7F4A622A45}" srcOrd="5" destOrd="0" presId="urn:microsoft.com/office/officeart/2008/layout/AlternatingHexagons"/>
    <dgm:cxn modelId="{9B13A32E-1F26-46AD-A35A-7DDC119E3023}" type="presParOf" srcId="{2C0C2DE1-CA80-4E72-979B-82DDBC72564D}" destId="{B22CCC50-53EE-4DCA-B99C-AA507358CBFB}" srcOrd="6" destOrd="0" presId="urn:microsoft.com/office/officeart/2008/layout/AlternatingHexagons"/>
    <dgm:cxn modelId="{CA6066A3-A026-4974-A2B7-6B70A6D3DA91}" type="presParOf" srcId="{B22CCC50-53EE-4DCA-B99C-AA507358CBFB}" destId="{34DA1BF8-7A9B-4B26-A499-EA028E0EEFB8}" srcOrd="0" destOrd="0" presId="urn:microsoft.com/office/officeart/2008/layout/AlternatingHexagons"/>
    <dgm:cxn modelId="{BF448E63-E6A3-4D79-A25E-C4B525D28976}" type="presParOf" srcId="{B22CCC50-53EE-4DCA-B99C-AA507358CBFB}" destId="{E84C6B13-4D33-48F4-BA51-EAF591E4A6FC}" srcOrd="1" destOrd="0" presId="urn:microsoft.com/office/officeart/2008/layout/AlternatingHexagons"/>
    <dgm:cxn modelId="{6EE24A8A-249C-49A9-A057-F098640A1824}" type="presParOf" srcId="{B22CCC50-53EE-4DCA-B99C-AA507358CBFB}" destId="{E023C90D-022F-43DB-8695-7040BD34AE5D}" srcOrd="2" destOrd="0" presId="urn:microsoft.com/office/officeart/2008/layout/AlternatingHexagons"/>
    <dgm:cxn modelId="{643237CE-74DE-4ABC-9F4A-FEE2C20666E5}" type="presParOf" srcId="{B22CCC50-53EE-4DCA-B99C-AA507358CBFB}" destId="{27B7F6E3-976F-4458-8F70-B3CBD9B8999E}" srcOrd="3" destOrd="0" presId="urn:microsoft.com/office/officeart/2008/layout/AlternatingHexagons"/>
    <dgm:cxn modelId="{2505CC25-B514-4CE6-9DCE-091E09CA350B}" type="presParOf" srcId="{B22CCC50-53EE-4DCA-B99C-AA507358CBFB}" destId="{89AE337F-4F97-4C57-A8F3-98B848F0A57E}" srcOrd="4" destOrd="0" presId="urn:microsoft.com/office/officeart/2008/layout/AlternatingHexagons"/>
    <dgm:cxn modelId="{F53FA173-DDAF-439C-A81E-EDE68B3EDD57}" type="presParOf" srcId="{2C0C2DE1-CA80-4E72-979B-82DDBC72564D}" destId="{E15597C5-37D2-4E00-B23E-8514F3F72D3F}" srcOrd="7" destOrd="0" presId="urn:microsoft.com/office/officeart/2008/layout/AlternatingHexagons"/>
    <dgm:cxn modelId="{86E75075-5AD4-477A-8473-3B5A7539B602}" type="presParOf" srcId="{2C0C2DE1-CA80-4E72-979B-82DDBC72564D}" destId="{6AFF5C5F-5CB5-4514-B82C-101E685E0715}" srcOrd="8" destOrd="0" presId="urn:microsoft.com/office/officeart/2008/layout/AlternatingHexagons"/>
    <dgm:cxn modelId="{880BB02E-9711-46F0-B25B-82D653636228}" type="presParOf" srcId="{6AFF5C5F-5CB5-4514-B82C-101E685E0715}" destId="{C9A1749F-E8F5-4C17-9450-9FDE9C769F4E}" srcOrd="0" destOrd="0" presId="urn:microsoft.com/office/officeart/2008/layout/AlternatingHexagons"/>
    <dgm:cxn modelId="{AF3EEE1A-CE37-4E8A-A5BE-2BA50B3BF593}" type="presParOf" srcId="{6AFF5C5F-5CB5-4514-B82C-101E685E0715}" destId="{C2CBF267-2B54-44CD-99AA-B17BF7D7BA5A}" srcOrd="1" destOrd="0" presId="urn:microsoft.com/office/officeart/2008/layout/AlternatingHexagons"/>
    <dgm:cxn modelId="{0E74FB1A-B2A9-4741-99DD-45FFBB1A8153}" type="presParOf" srcId="{6AFF5C5F-5CB5-4514-B82C-101E685E0715}" destId="{A30FB0FD-7B6D-462F-9D4D-E7510111BAF1}" srcOrd="2" destOrd="0" presId="urn:microsoft.com/office/officeart/2008/layout/AlternatingHexagons"/>
    <dgm:cxn modelId="{96A9FD11-0C3B-44CF-815D-A28C4A0A3ECD}" type="presParOf" srcId="{6AFF5C5F-5CB5-4514-B82C-101E685E0715}" destId="{AD88AA07-51A4-4E29-AD84-EC1586834BA7}" srcOrd="3" destOrd="0" presId="urn:microsoft.com/office/officeart/2008/layout/AlternatingHexagons"/>
    <dgm:cxn modelId="{37B5653A-F9D9-4489-8DAC-62F56DC3CDC2}" type="presParOf" srcId="{6AFF5C5F-5CB5-4514-B82C-101E685E0715}" destId="{CDAB5077-F386-4872-BC7C-239C4E3CB22F}" srcOrd="4" destOrd="0" presId="urn:microsoft.com/office/officeart/2008/layout/AlternatingHexagons"/>
    <dgm:cxn modelId="{08FE2EF5-2A02-4ACF-BC3A-34231887B688}" type="presParOf" srcId="{2C0C2DE1-CA80-4E72-979B-82DDBC72564D}" destId="{4DF94BCB-EA67-479D-9D96-D2002274B95F}" srcOrd="9" destOrd="0" presId="urn:microsoft.com/office/officeart/2008/layout/AlternatingHexagons"/>
    <dgm:cxn modelId="{D3AE4C9C-986D-4D1D-A665-FE32B603624B}" type="presParOf" srcId="{2C0C2DE1-CA80-4E72-979B-82DDBC72564D}" destId="{377EDA28-AEDA-453B-BD7D-BCD8AC47107E}" srcOrd="10" destOrd="0" presId="urn:microsoft.com/office/officeart/2008/layout/AlternatingHexagons"/>
    <dgm:cxn modelId="{D5B4EDC4-6013-4A55-8C03-1820BA4C0544}" type="presParOf" srcId="{377EDA28-AEDA-453B-BD7D-BCD8AC47107E}" destId="{62B3C04F-EE6D-4D32-B5F9-54E41B0F5F4A}" srcOrd="0" destOrd="0" presId="urn:microsoft.com/office/officeart/2008/layout/AlternatingHexagons"/>
    <dgm:cxn modelId="{76F3ECC2-D74D-4CBD-B74E-EF010078AF12}" type="presParOf" srcId="{377EDA28-AEDA-453B-BD7D-BCD8AC47107E}" destId="{29B75243-B011-43CD-93DC-A4138895B895}" srcOrd="1" destOrd="0" presId="urn:microsoft.com/office/officeart/2008/layout/AlternatingHexagons"/>
    <dgm:cxn modelId="{AC1A2CE7-2EBE-4145-8ACF-82710A696A97}" type="presParOf" srcId="{377EDA28-AEDA-453B-BD7D-BCD8AC47107E}" destId="{EF9C6CEB-168A-49A9-B20A-7749FDF44C32}" srcOrd="2" destOrd="0" presId="urn:microsoft.com/office/officeart/2008/layout/AlternatingHexagons"/>
    <dgm:cxn modelId="{EF727B4E-9796-44B4-83C4-A082785A323E}" type="presParOf" srcId="{377EDA28-AEDA-453B-BD7D-BCD8AC47107E}" destId="{67FA9663-544C-4A1D-A701-FDA2EE687A3D}" srcOrd="3" destOrd="0" presId="urn:microsoft.com/office/officeart/2008/layout/AlternatingHexagons"/>
    <dgm:cxn modelId="{8FB72062-A8E6-45EB-941B-5906D7C9F969}" type="presParOf" srcId="{377EDA28-AEDA-453B-BD7D-BCD8AC47107E}" destId="{2688B031-2D5C-475D-BCDC-27ED05D2696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8809F2-88FD-4E97-9AE5-76749B53EB84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2164F948-A814-46B7-B573-34EBC2282C35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100000"/>
            </a:lnSpc>
          </a:pPr>
          <a:r>
            <a:rPr lang="ru-RU" sz="1800" b="1" dirty="0">
              <a:solidFill>
                <a:srgbClr val="00B050"/>
              </a:solidFill>
              <a:latin typeface="+mn-lt"/>
            </a:rPr>
            <a:t>Продвижение + реклама</a:t>
          </a:r>
        </a:p>
        <a:p>
          <a:pPr algn="ctr">
            <a:lnSpc>
              <a:spcPct val="100000"/>
            </a:lnSpc>
          </a:pPr>
          <a:r>
            <a:rPr lang="ru-RU" sz="1600" b="1" dirty="0">
              <a:solidFill>
                <a:schemeClr val="accent6">
                  <a:lumMod val="75000"/>
                </a:schemeClr>
              </a:solidFill>
              <a:latin typeface="+mn-lt"/>
            </a:rPr>
            <a:t> (Размещение баннера </a:t>
          </a:r>
          <a:r>
            <a:rPr lang="ru-RU" sz="1600" b="1" dirty="0">
              <a:solidFill>
                <a:schemeClr val="accent6">
                  <a:lumMod val="75000"/>
                </a:schemeClr>
              </a:solidFill>
              <a:latin typeface="+mj-lt"/>
            </a:rPr>
            <a:t>на 60 </a:t>
          </a:r>
          <a:r>
            <a:rPr lang="ru-RU" sz="1600" b="1" dirty="0">
              <a:solidFill>
                <a:schemeClr val="accent6">
                  <a:lumMod val="75000"/>
                </a:schemeClr>
              </a:solidFill>
              <a:latin typeface="+mn-lt"/>
            </a:rPr>
            <a:t>календарных</a:t>
          </a:r>
          <a:r>
            <a:rPr lang="ru-RU" sz="1600" b="1" dirty="0">
              <a:solidFill>
                <a:schemeClr val="accent6">
                  <a:lumMod val="75000"/>
                </a:schemeClr>
              </a:solidFill>
              <a:latin typeface="+mj-lt"/>
            </a:rPr>
            <a:t> дней</a:t>
          </a:r>
          <a:endParaRPr lang="ru-RU" sz="1600" b="1" dirty="0">
            <a:solidFill>
              <a:schemeClr val="accent6">
                <a:lumMod val="75000"/>
              </a:schemeClr>
            </a:solidFill>
            <a:latin typeface="+mn-lt"/>
          </a:endParaRPr>
        </a:p>
      </dgm:t>
    </dgm:pt>
    <dgm:pt modelId="{7396F83A-7118-49CC-BC9A-7C43256140A5}" type="parTrans" cxnId="{E366E0A9-C345-4CD1-B457-7F9A5784E6BB}">
      <dgm:prSet/>
      <dgm:spPr/>
      <dgm:t>
        <a:bodyPr/>
        <a:lstStyle/>
        <a:p>
          <a:endParaRPr lang="ru-RU"/>
        </a:p>
      </dgm:t>
    </dgm:pt>
    <dgm:pt modelId="{90759E09-0073-46C6-8BF7-9BD03D2B7F84}" type="sibTrans" cxnId="{E366E0A9-C345-4CD1-B457-7F9A5784E6BB}">
      <dgm:prSet/>
      <dgm:spPr/>
      <dgm:t>
        <a:bodyPr/>
        <a:lstStyle/>
        <a:p>
          <a:endParaRPr lang="ru-RU"/>
        </a:p>
      </dgm:t>
    </dgm:pt>
    <dgm:pt modelId="{DBE98C74-EC65-4C74-82C2-0554125C2A2D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800" b="1" i="0" dirty="0">
              <a:solidFill>
                <a:srgbClr val="00B050"/>
              </a:solidFill>
            </a:rPr>
            <a:t>Мобильных баннеров </a:t>
          </a:r>
        </a:p>
        <a:p>
          <a:pPr algn="ctr"/>
          <a:r>
            <a:rPr lang="ru-RU" sz="1600" b="1" i="0" dirty="0">
              <a:solidFill>
                <a:schemeClr val="accent6">
                  <a:lumMod val="75000"/>
                </a:schemeClr>
              </a:solidFill>
            </a:rPr>
            <a:t>(Изготовление 2-х шт.) </a:t>
          </a:r>
        </a:p>
      </dgm:t>
    </dgm:pt>
    <dgm:pt modelId="{320BCF0D-C194-4478-8CB8-56C262EAC559}" type="sibTrans" cxnId="{5A479E60-0F60-4FCD-8674-4D2FC1255D10}">
      <dgm:prSet/>
      <dgm:spPr/>
      <dgm:t>
        <a:bodyPr/>
        <a:lstStyle/>
        <a:p>
          <a:endParaRPr lang="ru-RU"/>
        </a:p>
      </dgm:t>
    </dgm:pt>
    <dgm:pt modelId="{96C4B503-07BB-4E5E-8770-C01488131E29}" type="parTrans" cxnId="{5A479E60-0F60-4FCD-8674-4D2FC1255D10}">
      <dgm:prSet/>
      <dgm:spPr/>
      <dgm:t>
        <a:bodyPr/>
        <a:lstStyle/>
        <a:p>
          <a:endParaRPr lang="ru-RU"/>
        </a:p>
      </dgm:t>
    </dgm:pt>
    <dgm:pt modelId="{A49AEEBF-CC15-49DA-9F5B-33480725AA94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800" b="1" dirty="0">
              <a:solidFill>
                <a:srgbClr val="00B050"/>
              </a:solidFill>
            </a:rPr>
            <a:t>Рекламная афиша</a:t>
          </a:r>
        </a:p>
        <a:p>
          <a:pPr algn="ctr"/>
          <a:r>
            <a:rPr lang="ru-RU" sz="1600" b="1" dirty="0">
              <a:solidFill>
                <a:schemeClr val="accent6">
                  <a:lumMod val="75000"/>
                </a:schemeClr>
              </a:solidFill>
              <a:latin typeface="+mj-lt"/>
            </a:rPr>
            <a:t>(Афиша в маршрутных автобусах)</a:t>
          </a:r>
        </a:p>
        <a:p>
          <a:pPr algn="ctr"/>
          <a:r>
            <a:rPr lang="ru-RU" sz="1600" b="1" dirty="0">
              <a:solidFill>
                <a:schemeClr val="accent6">
                  <a:lumMod val="75000"/>
                </a:schemeClr>
              </a:solidFill>
              <a:latin typeface="+mj-lt"/>
            </a:rPr>
            <a:t>Сроком на 60 </a:t>
          </a:r>
          <a:r>
            <a:rPr lang="ru-RU" sz="1600" b="1" dirty="0">
              <a:solidFill>
                <a:schemeClr val="accent6">
                  <a:lumMod val="75000"/>
                </a:schemeClr>
              </a:solidFill>
              <a:latin typeface="+mn-lt"/>
            </a:rPr>
            <a:t>календарных</a:t>
          </a:r>
          <a:r>
            <a:rPr lang="ru-RU" sz="1600" b="1" dirty="0">
              <a:solidFill>
                <a:schemeClr val="accent6">
                  <a:lumMod val="75000"/>
                </a:schemeClr>
              </a:solidFill>
              <a:latin typeface="+mj-lt"/>
            </a:rPr>
            <a:t> дней</a:t>
          </a:r>
          <a:endParaRPr lang="ru-RU" sz="1600" b="1" dirty="0">
            <a:solidFill>
              <a:schemeClr val="accent6">
                <a:lumMod val="75000"/>
              </a:schemeClr>
            </a:solidFill>
          </a:endParaRPr>
        </a:p>
      </dgm:t>
    </dgm:pt>
    <dgm:pt modelId="{8A57B4CD-5224-4F63-BF32-1D4042C12344}" type="sibTrans" cxnId="{85674C75-ED99-467D-A7B6-34F684BC9D5A}">
      <dgm:prSet/>
      <dgm:spPr/>
      <dgm:t>
        <a:bodyPr/>
        <a:lstStyle/>
        <a:p>
          <a:endParaRPr lang="ru-RU"/>
        </a:p>
      </dgm:t>
    </dgm:pt>
    <dgm:pt modelId="{F0931ED7-6073-4490-B9E8-B0E059E2604B}" type="parTrans" cxnId="{85674C75-ED99-467D-A7B6-34F684BC9D5A}">
      <dgm:prSet/>
      <dgm:spPr/>
      <dgm:t>
        <a:bodyPr/>
        <a:lstStyle/>
        <a:p>
          <a:endParaRPr lang="ru-RU"/>
        </a:p>
      </dgm:t>
    </dgm:pt>
    <dgm:pt modelId="{6B579235-1878-434F-8C4C-11F1662A4137}" type="pres">
      <dgm:prSet presAssocID="{E98809F2-88FD-4E97-9AE5-76749B53EB84}" presName="linear" presStyleCnt="0">
        <dgm:presLayoutVars>
          <dgm:dir/>
          <dgm:animLvl val="lvl"/>
          <dgm:resizeHandles val="exact"/>
        </dgm:presLayoutVars>
      </dgm:prSet>
      <dgm:spPr/>
    </dgm:pt>
    <dgm:pt modelId="{82C416A5-42D7-4BF8-B6BB-751AA332F6AE}" type="pres">
      <dgm:prSet presAssocID="{2164F948-A814-46B7-B573-34EBC2282C35}" presName="parentLin" presStyleCnt="0"/>
      <dgm:spPr/>
    </dgm:pt>
    <dgm:pt modelId="{971DE554-A190-497F-B568-034176A5606A}" type="pres">
      <dgm:prSet presAssocID="{2164F948-A814-46B7-B573-34EBC2282C35}" presName="parentLeftMargin" presStyleLbl="node1" presStyleIdx="0" presStyleCnt="3"/>
      <dgm:spPr/>
    </dgm:pt>
    <dgm:pt modelId="{7AA9F855-00B0-4DB6-A879-51F88181E8AE}" type="pres">
      <dgm:prSet presAssocID="{2164F948-A814-46B7-B573-34EBC2282C35}" presName="parentText" presStyleLbl="node1" presStyleIdx="0" presStyleCnt="3" custScaleX="100608" custScaleY="71441" custLinFactNeighborX="-14893" custLinFactNeighborY="-13563">
        <dgm:presLayoutVars>
          <dgm:chMax val="0"/>
          <dgm:bulletEnabled val="1"/>
        </dgm:presLayoutVars>
      </dgm:prSet>
      <dgm:spPr/>
    </dgm:pt>
    <dgm:pt modelId="{25EE1DA4-FFC6-4F55-AD67-7C31EF705B6C}" type="pres">
      <dgm:prSet presAssocID="{2164F948-A814-46B7-B573-34EBC2282C35}" presName="negativeSpace" presStyleCnt="0"/>
      <dgm:spPr/>
    </dgm:pt>
    <dgm:pt modelId="{C48BF99C-1882-457E-9D69-312E063F86E4}" type="pres">
      <dgm:prSet presAssocID="{2164F948-A814-46B7-B573-34EBC2282C35}" presName="childText" presStyleLbl="conFgAcc1" presStyleIdx="0" presStyleCnt="3" custLinFactNeighborX="793" custLinFactNeighborY="41030">
        <dgm:presLayoutVars>
          <dgm:bulletEnabled val="1"/>
        </dgm:presLayoutVars>
      </dgm:prSet>
      <dgm:spPr/>
    </dgm:pt>
    <dgm:pt modelId="{114E34D8-0AA2-4684-B71A-9EE6FF905E7F}" type="pres">
      <dgm:prSet presAssocID="{90759E09-0073-46C6-8BF7-9BD03D2B7F84}" presName="spaceBetweenRectangles" presStyleCnt="0"/>
      <dgm:spPr/>
    </dgm:pt>
    <dgm:pt modelId="{0CB5483A-3618-41CA-85C0-124044E0E688}" type="pres">
      <dgm:prSet presAssocID="{A49AEEBF-CC15-49DA-9F5B-33480725AA94}" presName="parentLin" presStyleCnt="0"/>
      <dgm:spPr/>
    </dgm:pt>
    <dgm:pt modelId="{0301EC2B-F85E-41F3-8147-178B1A96BFBA}" type="pres">
      <dgm:prSet presAssocID="{A49AEEBF-CC15-49DA-9F5B-33480725AA94}" presName="parentLeftMargin" presStyleLbl="node1" presStyleIdx="0" presStyleCnt="3"/>
      <dgm:spPr/>
    </dgm:pt>
    <dgm:pt modelId="{39982CE2-2623-491D-8E31-A46193460D5A}" type="pres">
      <dgm:prSet presAssocID="{A49AEEBF-CC15-49DA-9F5B-33480725AA94}" presName="parentText" presStyleLbl="node1" presStyleIdx="1" presStyleCnt="3" custLinFactNeighborX="6383" custLinFactNeighborY="5805">
        <dgm:presLayoutVars>
          <dgm:chMax val="0"/>
          <dgm:bulletEnabled val="1"/>
        </dgm:presLayoutVars>
      </dgm:prSet>
      <dgm:spPr/>
    </dgm:pt>
    <dgm:pt modelId="{2A786CB7-360E-4E34-B7CA-71CD3CB39ED0}" type="pres">
      <dgm:prSet presAssocID="{A49AEEBF-CC15-49DA-9F5B-33480725AA94}" presName="negativeSpace" presStyleCnt="0"/>
      <dgm:spPr/>
    </dgm:pt>
    <dgm:pt modelId="{066CF483-4089-4D50-936A-87E2F342F670}" type="pres">
      <dgm:prSet presAssocID="{A49AEEBF-CC15-49DA-9F5B-33480725AA94}" presName="childText" presStyleLbl="conFgAcc1" presStyleIdx="1" presStyleCnt="3" custScaleY="106964">
        <dgm:presLayoutVars>
          <dgm:bulletEnabled val="1"/>
        </dgm:presLayoutVars>
      </dgm:prSet>
      <dgm:spPr/>
    </dgm:pt>
    <dgm:pt modelId="{2BEB65AC-5ECD-4C50-ACE8-DD9004271627}" type="pres">
      <dgm:prSet presAssocID="{8A57B4CD-5224-4F63-BF32-1D4042C12344}" presName="spaceBetweenRectangles" presStyleCnt="0"/>
      <dgm:spPr/>
    </dgm:pt>
    <dgm:pt modelId="{2848917D-3034-463A-A187-C05E1327DFB5}" type="pres">
      <dgm:prSet presAssocID="{DBE98C74-EC65-4C74-82C2-0554125C2A2D}" presName="parentLin" presStyleCnt="0"/>
      <dgm:spPr/>
    </dgm:pt>
    <dgm:pt modelId="{37C0091A-E8FB-4574-8F08-AC3EEA5C9EA5}" type="pres">
      <dgm:prSet presAssocID="{DBE98C74-EC65-4C74-82C2-0554125C2A2D}" presName="parentLeftMargin" presStyleLbl="node1" presStyleIdx="1" presStyleCnt="3"/>
      <dgm:spPr/>
    </dgm:pt>
    <dgm:pt modelId="{4EA0A643-76C3-4202-9868-1AEE979A452D}" type="pres">
      <dgm:prSet presAssocID="{DBE98C74-EC65-4C74-82C2-0554125C2A2D}" presName="parentText" presStyleLbl="node1" presStyleIdx="2" presStyleCnt="3" custScaleY="86313" custLinFactNeighborX="6383" custLinFactNeighborY="3109">
        <dgm:presLayoutVars>
          <dgm:chMax val="0"/>
          <dgm:bulletEnabled val="1"/>
        </dgm:presLayoutVars>
      </dgm:prSet>
      <dgm:spPr/>
    </dgm:pt>
    <dgm:pt modelId="{99B63C75-2CA0-4D39-B960-097DBAFDC0F8}" type="pres">
      <dgm:prSet presAssocID="{DBE98C74-EC65-4C74-82C2-0554125C2A2D}" presName="negativeSpace" presStyleCnt="0"/>
      <dgm:spPr/>
    </dgm:pt>
    <dgm:pt modelId="{569F4E58-EF71-44B7-9A0D-8C343A96A47B}" type="pres">
      <dgm:prSet presAssocID="{DBE98C74-EC65-4C74-82C2-0554125C2A2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A479E60-0F60-4FCD-8674-4D2FC1255D10}" srcId="{E98809F2-88FD-4E97-9AE5-76749B53EB84}" destId="{DBE98C74-EC65-4C74-82C2-0554125C2A2D}" srcOrd="2" destOrd="0" parTransId="{96C4B503-07BB-4E5E-8770-C01488131E29}" sibTransId="{320BCF0D-C194-4478-8CB8-56C262EAC559}"/>
    <dgm:cxn modelId="{85674C75-ED99-467D-A7B6-34F684BC9D5A}" srcId="{E98809F2-88FD-4E97-9AE5-76749B53EB84}" destId="{A49AEEBF-CC15-49DA-9F5B-33480725AA94}" srcOrd="1" destOrd="0" parTransId="{F0931ED7-6073-4490-B9E8-B0E059E2604B}" sibTransId="{8A57B4CD-5224-4F63-BF32-1D4042C12344}"/>
    <dgm:cxn modelId="{48B3A6A0-4AEC-4F30-898A-27D80F46D3B7}" type="presOf" srcId="{2164F948-A814-46B7-B573-34EBC2282C35}" destId="{971DE554-A190-497F-B568-034176A5606A}" srcOrd="0" destOrd="0" presId="urn:microsoft.com/office/officeart/2005/8/layout/list1"/>
    <dgm:cxn modelId="{E366E0A9-C345-4CD1-B457-7F9A5784E6BB}" srcId="{E98809F2-88FD-4E97-9AE5-76749B53EB84}" destId="{2164F948-A814-46B7-B573-34EBC2282C35}" srcOrd="0" destOrd="0" parTransId="{7396F83A-7118-49CC-BC9A-7C43256140A5}" sibTransId="{90759E09-0073-46C6-8BF7-9BD03D2B7F84}"/>
    <dgm:cxn modelId="{9BC5BDB8-576E-40EB-9618-2F8A0ECD108D}" type="presOf" srcId="{DBE98C74-EC65-4C74-82C2-0554125C2A2D}" destId="{37C0091A-E8FB-4574-8F08-AC3EEA5C9EA5}" srcOrd="0" destOrd="0" presId="urn:microsoft.com/office/officeart/2005/8/layout/list1"/>
    <dgm:cxn modelId="{34C9BACA-A20C-428E-BE3B-4E5C44C8B886}" type="presOf" srcId="{E98809F2-88FD-4E97-9AE5-76749B53EB84}" destId="{6B579235-1878-434F-8C4C-11F1662A4137}" srcOrd="0" destOrd="0" presId="urn:microsoft.com/office/officeart/2005/8/layout/list1"/>
    <dgm:cxn modelId="{798D8EDD-8CF3-4DE5-BD12-A510395E9D1F}" type="presOf" srcId="{A49AEEBF-CC15-49DA-9F5B-33480725AA94}" destId="{39982CE2-2623-491D-8E31-A46193460D5A}" srcOrd="1" destOrd="0" presId="urn:microsoft.com/office/officeart/2005/8/layout/list1"/>
    <dgm:cxn modelId="{5BEF24EC-E5B3-46A1-8204-A7D1DFCF23BC}" type="presOf" srcId="{2164F948-A814-46B7-B573-34EBC2282C35}" destId="{7AA9F855-00B0-4DB6-A879-51F88181E8AE}" srcOrd="1" destOrd="0" presId="urn:microsoft.com/office/officeart/2005/8/layout/list1"/>
    <dgm:cxn modelId="{A759E7EF-4EBE-4090-9D06-783E738D50D3}" type="presOf" srcId="{DBE98C74-EC65-4C74-82C2-0554125C2A2D}" destId="{4EA0A643-76C3-4202-9868-1AEE979A452D}" srcOrd="1" destOrd="0" presId="urn:microsoft.com/office/officeart/2005/8/layout/list1"/>
    <dgm:cxn modelId="{0E7ABBF0-5DF0-4280-A97A-62326CE7B4C7}" type="presOf" srcId="{A49AEEBF-CC15-49DA-9F5B-33480725AA94}" destId="{0301EC2B-F85E-41F3-8147-178B1A96BFBA}" srcOrd="0" destOrd="0" presId="urn:microsoft.com/office/officeart/2005/8/layout/list1"/>
    <dgm:cxn modelId="{93C86204-5C9F-4568-9FD3-4F5A22377C5B}" type="presParOf" srcId="{6B579235-1878-434F-8C4C-11F1662A4137}" destId="{82C416A5-42D7-4BF8-B6BB-751AA332F6AE}" srcOrd="0" destOrd="0" presId="urn:microsoft.com/office/officeart/2005/8/layout/list1"/>
    <dgm:cxn modelId="{82852D8E-5616-4FB8-8751-C917C6861A8A}" type="presParOf" srcId="{82C416A5-42D7-4BF8-B6BB-751AA332F6AE}" destId="{971DE554-A190-497F-B568-034176A5606A}" srcOrd="0" destOrd="0" presId="urn:microsoft.com/office/officeart/2005/8/layout/list1"/>
    <dgm:cxn modelId="{9EB139D1-211B-4114-A061-E0E006C2B33E}" type="presParOf" srcId="{82C416A5-42D7-4BF8-B6BB-751AA332F6AE}" destId="{7AA9F855-00B0-4DB6-A879-51F88181E8AE}" srcOrd="1" destOrd="0" presId="urn:microsoft.com/office/officeart/2005/8/layout/list1"/>
    <dgm:cxn modelId="{EAB99AEE-92F3-4F9F-A832-C3E41C94BDB6}" type="presParOf" srcId="{6B579235-1878-434F-8C4C-11F1662A4137}" destId="{25EE1DA4-FFC6-4F55-AD67-7C31EF705B6C}" srcOrd="1" destOrd="0" presId="urn:microsoft.com/office/officeart/2005/8/layout/list1"/>
    <dgm:cxn modelId="{8FCF56CE-09EA-4B50-8DA9-B22827BC0534}" type="presParOf" srcId="{6B579235-1878-434F-8C4C-11F1662A4137}" destId="{C48BF99C-1882-457E-9D69-312E063F86E4}" srcOrd="2" destOrd="0" presId="urn:microsoft.com/office/officeart/2005/8/layout/list1"/>
    <dgm:cxn modelId="{135724F1-7BF5-4125-8D56-7E34B382571F}" type="presParOf" srcId="{6B579235-1878-434F-8C4C-11F1662A4137}" destId="{114E34D8-0AA2-4684-B71A-9EE6FF905E7F}" srcOrd="3" destOrd="0" presId="urn:microsoft.com/office/officeart/2005/8/layout/list1"/>
    <dgm:cxn modelId="{5B383D24-1626-4840-B05B-9B7BE752B03B}" type="presParOf" srcId="{6B579235-1878-434F-8C4C-11F1662A4137}" destId="{0CB5483A-3618-41CA-85C0-124044E0E688}" srcOrd="4" destOrd="0" presId="urn:microsoft.com/office/officeart/2005/8/layout/list1"/>
    <dgm:cxn modelId="{66129D82-FE31-450F-A316-69AB818EE3D8}" type="presParOf" srcId="{0CB5483A-3618-41CA-85C0-124044E0E688}" destId="{0301EC2B-F85E-41F3-8147-178B1A96BFBA}" srcOrd="0" destOrd="0" presId="urn:microsoft.com/office/officeart/2005/8/layout/list1"/>
    <dgm:cxn modelId="{8EE69639-3344-4E04-B8DD-34CC97C2FF2D}" type="presParOf" srcId="{0CB5483A-3618-41CA-85C0-124044E0E688}" destId="{39982CE2-2623-491D-8E31-A46193460D5A}" srcOrd="1" destOrd="0" presId="urn:microsoft.com/office/officeart/2005/8/layout/list1"/>
    <dgm:cxn modelId="{3FC59BBB-2A2B-473B-A13C-DF598B20AC70}" type="presParOf" srcId="{6B579235-1878-434F-8C4C-11F1662A4137}" destId="{2A786CB7-360E-4E34-B7CA-71CD3CB39ED0}" srcOrd="5" destOrd="0" presId="urn:microsoft.com/office/officeart/2005/8/layout/list1"/>
    <dgm:cxn modelId="{BF208153-4484-4C7D-9544-20046CEDBBA3}" type="presParOf" srcId="{6B579235-1878-434F-8C4C-11F1662A4137}" destId="{066CF483-4089-4D50-936A-87E2F342F670}" srcOrd="6" destOrd="0" presId="urn:microsoft.com/office/officeart/2005/8/layout/list1"/>
    <dgm:cxn modelId="{77812174-2930-4CE1-9394-354CEED198FD}" type="presParOf" srcId="{6B579235-1878-434F-8C4C-11F1662A4137}" destId="{2BEB65AC-5ECD-4C50-ACE8-DD9004271627}" srcOrd="7" destOrd="0" presId="urn:microsoft.com/office/officeart/2005/8/layout/list1"/>
    <dgm:cxn modelId="{9DBA890F-50F1-49CE-B55D-11124C513973}" type="presParOf" srcId="{6B579235-1878-434F-8C4C-11F1662A4137}" destId="{2848917D-3034-463A-A187-C05E1327DFB5}" srcOrd="8" destOrd="0" presId="urn:microsoft.com/office/officeart/2005/8/layout/list1"/>
    <dgm:cxn modelId="{B63A235D-0453-46AA-B160-7C77D04B8729}" type="presParOf" srcId="{2848917D-3034-463A-A187-C05E1327DFB5}" destId="{37C0091A-E8FB-4574-8F08-AC3EEA5C9EA5}" srcOrd="0" destOrd="0" presId="urn:microsoft.com/office/officeart/2005/8/layout/list1"/>
    <dgm:cxn modelId="{77AC6D8D-8C08-47B5-A61B-5D1F69C07A27}" type="presParOf" srcId="{2848917D-3034-463A-A187-C05E1327DFB5}" destId="{4EA0A643-76C3-4202-9868-1AEE979A452D}" srcOrd="1" destOrd="0" presId="urn:microsoft.com/office/officeart/2005/8/layout/list1"/>
    <dgm:cxn modelId="{5F768676-D154-473B-9483-1FE50EEF98BC}" type="presParOf" srcId="{6B579235-1878-434F-8C4C-11F1662A4137}" destId="{99B63C75-2CA0-4D39-B960-097DBAFDC0F8}" srcOrd="9" destOrd="0" presId="urn:microsoft.com/office/officeart/2005/8/layout/list1"/>
    <dgm:cxn modelId="{41D74CD0-233F-4660-8150-F88203EB55F5}" type="presParOf" srcId="{6B579235-1878-434F-8C4C-11F1662A4137}" destId="{569F4E58-EF71-44B7-9A0D-8C343A96A47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BE5091-0C6C-41CE-835D-BDCD9BF1BF71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68885F-2732-4883-ADFB-63CBAA63EB2A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200" b="1" dirty="0">
            <a:solidFill>
              <a:schemeClr val="accent6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1200" b="1" dirty="0">
            <a:solidFill>
              <a:schemeClr val="accent6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FCAF6D-A7A3-4884-90D2-043FC7753ACA}" type="parTrans" cxnId="{9A973B66-A635-441A-8E92-6110EC6DE6EE}">
      <dgm:prSet/>
      <dgm:spPr/>
      <dgm:t>
        <a:bodyPr/>
        <a:lstStyle/>
        <a:p>
          <a:endParaRPr lang="ru-RU"/>
        </a:p>
      </dgm:t>
    </dgm:pt>
    <dgm:pt modelId="{CA525CA5-8E89-4B7B-80A8-FD4DD63E766C}" type="sibTrans" cxnId="{9A973B66-A635-441A-8E92-6110EC6DE6EE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Поиск иностранного </a:t>
          </a:r>
        </a:p>
        <a:p>
          <a:r>
            <a:rPr lang="ru-RU" sz="1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партнера</a:t>
          </a:r>
        </a:p>
        <a:p>
          <a:endParaRPr lang="ru-RU" sz="1100" b="1" dirty="0">
            <a:solidFill>
              <a:schemeClr val="accent6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D2070B-FC84-4C91-B1DF-1AEDA836F1BE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07AE12C5-1B90-4361-8AE1-5FC4983BE6B5}" type="parTrans" cxnId="{A31247AF-B89D-4E73-98DA-8AC3C5F4CBFA}">
      <dgm:prSet/>
      <dgm:spPr/>
      <dgm:t>
        <a:bodyPr/>
        <a:lstStyle/>
        <a:p>
          <a:endParaRPr lang="ru-RU"/>
        </a:p>
      </dgm:t>
    </dgm:pt>
    <dgm:pt modelId="{0A6A5C44-69A8-4403-8366-B48F3621376D}" type="sibTrans" cxnId="{A31247AF-B89D-4E73-98DA-8AC3C5F4CBFA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11E45A70-7E46-48EA-BF96-099F1BA6436A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E7E93459-C40B-48B6-B531-51D41ED50626}" type="parTrans" cxnId="{9129D0A9-40E8-4DB4-A18F-793D3FFD7A4A}">
      <dgm:prSet/>
      <dgm:spPr/>
      <dgm:t>
        <a:bodyPr/>
        <a:lstStyle/>
        <a:p>
          <a:endParaRPr lang="ru-RU"/>
        </a:p>
      </dgm:t>
    </dgm:pt>
    <dgm:pt modelId="{E15CE037-4084-4E95-AE3E-FAF155B26069}" type="sibTrans" cxnId="{9129D0A9-40E8-4DB4-A18F-793D3FFD7A4A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8EBF266C-EF47-46DB-910F-E0AEB9CB09B3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79906370-10F8-4598-8918-7B8E3F94D409}" type="parTrans" cxnId="{BB018EE4-6C4D-4988-A93B-DAEAFB6C3E66}">
      <dgm:prSet/>
      <dgm:spPr/>
      <dgm:t>
        <a:bodyPr/>
        <a:lstStyle/>
        <a:p>
          <a:endParaRPr lang="ru-RU"/>
        </a:p>
      </dgm:t>
    </dgm:pt>
    <dgm:pt modelId="{11ED52C1-0C9A-4ED5-A583-795DD52DBF40}" type="sibTrans" cxnId="{BB018EE4-6C4D-4988-A93B-DAEAFB6C3E66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C8770BEB-8E07-472F-8CAE-024C8D9BDA7E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Участие в выставке с инди    </a:t>
          </a:r>
          <a:r>
            <a:rPr lang="ru-RU" sz="1200" b="1" dirty="0" err="1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видуальным</a:t>
          </a:r>
          <a:r>
            <a:rPr lang="ru-RU" sz="1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стендом</a:t>
          </a:r>
          <a:endParaRPr lang="ru-RU" sz="1200" dirty="0">
            <a:solidFill>
              <a:schemeClr val="accent6">
                <a:lumMod val="75000"/>
              </a:schemeClr>
            </a:solidFill>
          </a:endParaRPr>
        </a:p>
      </dgm:t>
    </dgm:pt>
    <dgm:pt modelId="{9ABCDF8E-73A9-4CE1-BFF3-3C4DD102819E}" type="sibTrans" cxnId="{F1F3E655-DBFA-4DA5-8B84-F11421033A64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5848E807-5B30-41C8-A73A-CBF49C3D7D0F}" type="parTrans" cxnId="{F1F3E655-DBFA-4DA5-8B84-F11421033A64}">
      <dgm:prSet/>
      <dgm:spPr/>
      <dgm:t>
        <a:bodyPr/>
        <a:lstStyle/>
        <a:p>
          <a:endParaRPr lang="ru-RU"/>
        </a:p>
      </dgm:t>
    </dgm:pt>
    <dgm:pt modelId="{46D364C0-8EE8-4CFD-8969-7113A3B1A4C9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200" b="1" dirty="0">
            <a:solidFill>
              <a:srgbClr val="00B05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CFA223-1219-4205-B572-AE79D3330979}" type="sibTrans" cxnId="{C4C15552-42D8-499E-B28C-A84D7EBD0FE1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9C5FBBA0-13B0-4F20-B5B5-5D167192CD54}" type="parTrans" cxnId="{C4C15552-42D8-499E-B28C-A84D7EBD0FE1}">
      <dgm:prSet/>
      <dgm:spPr/>
      <dgm:t>
        <a:bodyPr/>
        <a:lstStyle/>
        <a:p>
          <a:endParaRPr lang="ru-RU"/>
        </a:p>
      </dgm:t>
    </dgm:pt>
    <dgm:pt modelId="{2C0C2DE1-CA80-4E72-979B-82DDBC72564D}" type="pres">
      <dgm:prSet presAssocID="{73BE5091-0C6C-41CE-835D-BDCD9BF1BF71}" presName="Name0" presStyleCnt="0">
        <dgm:presLayoutVars>
          <dgm:chMax/>
          <dgm:chPref/>
          <dgm:dir/>
          <dgm:animLvl val="lvl"/>
        </dgm:presLayoutVars>
      </dgm:prSet>
      <dgm:spPr/>
    </dgm:pt>
    <dgm:pt modelId="{FBA16484-F239-43C1-B222-A5017193F2BA}" type="pres">
      <dgm:prSet presAssocID="{5068885F-2732-4883-ADFB-63CBAA63EB2A}" presName="composite" presStyleCnt="0"/>
      <dgm:spPr/>
    </dgm:pt>
    <dgm:pt modelId="{4DDC4DD7-3015-4B13-8D27-E4C94430FBA6}" type="pres">
      <dgm:prSet presAssocID="{5068885F-2732-4883-ADFB-63CBAA63EB2A}" presName="Parent1" presStyleLbl="node1" presStyleIdx="0" presStyleCnt="12" custLinFactNeighborX="-3840" custLinFactNeighborY="16997">
        <dgm:presLayoutVars>
          <dgm:chMax val="1"/>
          <dgm:chPref val="1"/>
          <dgm:bulletEnabled val="1"/>
        </dgm:presLayoutVars>
      </dgm:prSet>
      <dgm:spPr/>
    </dgm:pt>
    <dgm:pt modelId="{4C2B4E51-8EBB-49A0-84FA-3E92EE44072D}" type="pres">
      <dgm:prSet presAssocID="{5068885F-2732-4883-ADFB-63CBAA63EB2A}" presName="Childtext1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4098B96C-645E-4B16-8A1A-886152439D5A}" type="pres">
      <dgm:prSet presAssocID="{5068885F-2732-4883-ADFB-63CBAA63EB2A}" presName="BalanceSpacing" presStyleCnt="0"/>
      <dgm:spPr/>
    </dgm:pt>
    <dgm:pt modelId="{91C18368-E821-4545-9F4A-7C508E5B56D5}" type="pres">
      <dgm:prSet presAssocID="{5068885F-2732-4883-ADFB-63CBAA63EB2A}" presName="BalanceSpacing1" presStyleCnt="0"/>
      <dgm:spPr/>
    </dgm:pt>
    <dgm:pt modelId="{FACE1997-FB6A-47B2-AC45-50D3BEA0F69E}" type="pres">
      <dgm:prSet presAssocID="{CA525CA5-8E89-4B7B-80A8-FD4DD63E766C}" presName="Accent1Text" presStyleLbl="node1" presStyleIdx="1" presStyleCnt="12" custAng="0" custScaleX="106018" custLinFactNeighborX="-2668" custLinFactNeighborY="18326"/>
      <dgm:spPr/>
    </dgm:pt>
    <dgm:pt modelId="{C3E8AAC6-47BF-4398-BC1F-2B8FD9099312}" type="pres">
      <dgm:prSet presAssocID="{CA525CA5-8E89-4B7B-80A8-FD4DD63E766C}" presName="spaceBetweenRectangles" presStyleCnt="0"/>
      <dgm:spPr/>
    </dgm:pt>
    <dgm:pt modelId="{340C2574-9110-4D87-9575-D327DB4CC757}" type="pres">
      <dgm:prSet presAssocID="{46D364C0-8EE8-4CFD-8969-7113A3B1A4C9}" presName="composite" presStyleCnt="0"/>
      <dgm:spPr/>
    </dgm:pt>
    <dgm:pt modelId="{A3DC45B8-BE81-4435-B23A-1F0BB8904E99}" type="pres">
      <dgm:prSet presAssocID="{46D364C0-8EE8-4CFD-8969-7113A3B1A4C9}" presName="Parent1" presStyleLbl="node1" presStyleIdx="2" presStyleCnt="12" custScaleX="96528" custLinFactNeighborX="-1804" custLinFactNeighborY="18754">
        <dgm:presLayoutVars>
          <dgm:chMax val="1"/>
          <dgm:chPref val="1"/>
          <dgm:bulletEnabled val="1"/>
        </dgm:presLayoutVars>
      </dgm:prSet>
      <dgm:spPr/>
    </dgm:pt>
    <dgm:pt modelId="{11AA4E16-B6A5-4924-AE4B-BF94DA09CBEB}" type="pres">
      <dgm:prSet presAssocID="{46D364C0-8EE8-4CFD-8969-7113A3B1A4C9}" presName="Childtext1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21FEC891-5744-4DA8-94CE-A5D1466B7FE5}" type="pres">
      <dgm:prSet presAssocID="{46D364C0-8EE8-4CFD-8969-7113A3B1A4C9}" presName="BalanceSpacing" presStyleCnt="0"/>
      <dgm:spPr/>
    </dgm:pt>
    <dgm:pt modelId="{4035637E-0188-41B2-B589-46677AB2AD91}" type="pres">
      <dgm:prSet presAssocID="{46D364C0-8EE8-4CFD-8969-7113A3B1A4C9}" presName="BalanceSpacing1" presStyleCnt="0"/>
      <dgm:spPr/>
    </dgm:pt>
    <dgm:pt modelId="{1D3E61CC-2C76-4902-903C-89206782F1BA}" type="pres">
      <dgm:prSet presAssocID="{25CFA223-1219-4205-B572-AE79D3330979}" presName="Accent1Text" presStyleLbl="node1" presStyleIdx="3" presStyleCnt="12" custLinFactNeighborX="-2906" custLinFactNeighborY="18457"/>
      <dgm:spPr/>
    </dgm:pt>
    <dgm:pt modelId="{8E251724-F7EB-4D3E-9479-B0FF9C728524}" type="pres">
      <dgm:prSet presAssocID="{25CFA223-1219-4205-B572-AE79D3330979}" presName="spaceBetweenRectangles" presStyleCnt="0"/>
      <dgm:spPr/>
    </dgm:pt>
    <dgm:pt modelId="{D2D5A6CC-56BC-4371-831D-D630ACE644FE}" type="pres">
      <dgm:prSet presAssocID="{C8770BEB-8E07-472F-8CAE-024C8D9BDA7E}" presName="composite" presStyleCnt="0"/>
      <dgm:spPr/>
    </dgm:pt>
    <dgm:pt modelId="{E498B790-1D77-4974-B4C3-7617FC0C15F3}" type="pres">
      <dgm:prSet presAssocID="{C8770BEB-8E07-472F-8CAE-024C8D9BDA7E}" presName="Parent1" presStyleLbl="node1" presStyleIdx="4" presStyleCnt="12" custScaleX="111656" custLinFactX="-62777" custLinFactNeighborX="-100000" custLinFactNeighborY="-66757">
        <dgm:presLayoutVars>
          <dgm:chMax val="1"/>
          <dgm:chPref val="1"/>
          <dgm:bulletEnabled val="1"/>
        </dgm:presLayoutVars>
      </dgm:prSet>
      <dgm:spPr/>
    </dgm:pt>
    <dgm:pt modelId="{5E1E019C-79EC-49CB-AF1B-2F1666DEB125}" type="pres">
      <dgm:prSet presAssocID="{C8770BEB-8E07-472F-8CAE-024C8D9BDA7E}" presName="Childtext1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AAEBD9F0-086E-485F-9EB1-107C5C2FD306}" type="pres">
      <dgm:prSet presAssocID="{C8770BEB-8E07-472F-8CAE-024C8D9BDA7E}" presName="BalanceSpacing" presStyleCnt="0"/>
      <dgm:spPr/>
    </dgm:pt>
    <dgm:pt modelId="{6939A2D2-E185-4606-B1BE-6730B3764ECE}" type="pres">
      <dgm:prSet presAssocID="{C8770BEB-8E07-472F-8CAE-024C8D9BDA7E}" presName="BalanceSpacing1" presStyleCnt="0"/>
      <dgm:spPr/>
    </dgm:pt>
    <dgm:pt modelId="{242E6F5B-7A84-4E87-804C-1477C4D21109}" type="pres">
      <dgm:prSet presAssocID="{9ABCDF8E-73A9-4CE1-BFF3-3C4DD102819E}" presName="Accent1Text" presStyleLbl="node1" presStyleIdx="5" presStyleCnt="12" custLinFactNeighborX="509" custLinFactNeighborY="18506"/>
      <dgm:spPr/>
    </dgm:pt>
    <dgm:pt modelId="{2A111534-96A1-4E37-B490-4A7F4A622A45}" type="pres">
      <dgm:prSet presAssocID="{9ABCDF8E-73A9-4CE1-BFF3-3C4DD102819E}" presName="spaceBetweenRectangles" presStyleCnt="0"/>
      <dgm:spPr/>
    </dgm:pt>
    <dgm:pt modelId="{B22CCC50-53EE-4DCA-B99C-AA507358CBFB}" type="pres">
      <dgm:prSet presAssocID="{72D2070B-FC84-4C91-B1DF-1AEDA836F1BE}" presName="composite" presStyleCnt="0"/>
      <dgm:spPr/>
    </dgm:pt>
    <dgm:pt modelId="{34DA1BF8-7A9B-4B26-A499-EA028E0EEFB8}" type="pres">
      <dgm:prSet presAssocID="{72D2070B-FC84-4C91-B1DF-1AEDA836F1BE}" presName="Parent1" presStyleLbl="node1" presStyleIdx="6" presStyleCnt="12" custLinFactNeighborX="52978" custLinFactNeighborY="-65197">
        <dgm:presLayoutVars>
          <dgm:chMax val="1"/>
          <dgm:chPref val="1"/>
          <dgm:bulletEnabled val="1"/>
        </dgm:presLayoutVars>
      </dgm:prSet>
      <dgm:spPr/>
    </dgm:pt>
    <dgm:pt modelId="{E84C6B13-4D33-48F4-BA51-EAF591E4A6FC}" type="pres">
      <dgm:prSet presAssocID="{72D2070B-FC84-4C91-B1DF-1AEDA836F1BE}" presName="Childtext1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E023C90D-022F-43DB-8695-7040BD34AE5D}" type="pres">
      <dgm:prSet presAssocID="{72D2070B-FC84-4C91-B1DF-1AEDA836F1BE}" presName="BalanceSpacing" presStyleCnt="0"/>
      <dgm:spPr/>
    </dgm:pt>
    <dgm:pt modelId="{27B7F6E3-976F-4458-8F70-B3CBD9B8999E}" type="pres">
      <dgm:prSet presAssocID="{72D2070B-FC84-4C91-B1DF-1AEDA836F1BE}" presName="BalanceSpacing1" presStyleCnt="0"/>
      <dgm:spPr/>
    </dgm:pt>
    <dgm:pt modelId="{89AE337F-4F97-4C57-A8F3-98B848F0A57E}" type="pres">
      <dgm:prSet presAssocID="{0A6A5C44-69A8-4403-8366-B48F3621376D}" presName="Accent1Text" presStyleLbl="node1" presStyleIdx="7" presStyleCnt="12" custLinFactNeighborX="50963" custLinFactNeighborY="-65587"/>
      <dgm:spPr/>
    </dgm:pt>
    <dgm:pt modelId="{E15597C5-37D2-4E00-B23E-8514F3F72D3F}" type="pres">
      <dgm:prSet presAssocID="{0A6A5C44-69A8-4403-8366-B48F3621376D}" presName="spaceBetweenRectangles" presStyleCnt="0"/>
      <dgm:spPr/>
    </dgm:pt>
    <dgm:pt modelId="{6AFF5C5F-5CB5-4514-B82C-101E685E0715}" type="pres">
      <dgm:prSet presAssocID="{11E45A70-7E46-48EA-BF96-099F1BA6436A}" presName="composite" presStyleCnt="0"/>
      <dgm:spPr/>
    </dgm:pt>
    <dgm:pt modelId="{C9A1749F-E8F5-4C17-9450-9FDE9C769F4E}" type="pres">
      <dgm:prSet presAssocID="{11E45A70-7E46-48EA-BF96-099F1BA6436A}" presName="Parent1" presStyleLbl="node1" presStyleIdx="8" presStyleCnt="12" custLinFactX="5473" custLinFactY="-121842" custLinFactNeighborX="100000" custLinFactNeighborY="-200000">
        <dgm:presLayoutVars>
          <dgm:chMax val="1"/>
          <dgm:chPref val="1"/>
          <dgm:bulletEnabled val="1"/>
        </dgm:presLayoutVars>
      </dgm:prSet>
      <dgm:spPr/>
    </dgm:pt>
    <dgm:pt modelId="{C2CBF267-2B54-44CD-99AA-B17BF7D7BA5A}" type="pres">
      <dgm:prSet presAssocID="{11E45A70-7E46-48EA-BF96-099F1BA6436A}" presName="Childtext1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A30FB0FD-7B6D-462F-9D4D-E7510111BAF1}" type="pres">
      <dgm:prSet presAssocID="{11E45A70-7E46-48EA-BF96-099F1BA6436A}" presName="BalanceSpacing" presStyleCnt="0"/>
      <dgm:spPr/>
    </dgm:pt>
    <dgm:pt modelId="{AD88AA07-51A4-4E29-AD84-EC1586834BA7}" type="pres">
      <dgm:prSet presAssocID="{11E45A70-7E46-48EA-BF96-099F1BA6436A}" presName="BalanceSpacing1" presStyleCnt="0"/>
      <dgm:spPr/>
    </dgm:pt>
    <dgm:pt modelId="{CDAB5077-F386-4872-BC7C-239C4E3CB22F}" type="pres">
      <dgm:prSet presAssocID="{E15CE037-4084-4E95-AE3E-FAF155B26069}" presName="Accent1Text" presStyleLbl="node1" presStyleIdx="9" presStyleCnt="12" custLinFactX="-7535" custLinFactY="-51522" custLinFactNeighborX="-100000" custLinFactNeighborY="-100000"/>
      <dgm:spPr/>
    </dgm:pt>
    <dgm:pt modelId="{4DF94BCB-EA67-479D-9D96-D2002274B95F}" type="pres">
      <dgm:prSet presAssocID="{E15CE037-4084-4E95-AE3E-FAF155B26069}" presName="spaceBetweenRectangles" presStyleCnt="0"/>
      <dgm:spPr/>
    </dgm:pt>
    <dgm:pt modelId="{377EDA28-AEDA-453B-BD7D-BCD8AC47107E}" type="pres">
      <dgm:prSet presAssocID="{8EBF266C-EF47-46DB-910F-E0AEB9CB09B3}" presName="composite" presStyleCnt="0"/>
      <dgm:spPr/>
    </dgm:pt>
    <dgm:pt modelId="{62B3C04F-EE6D-4D32-B5F9-54E41B0F5F4A}" type="pres">
      <dgm:prSet presAssocID="{8EBF266C-EF47-46DB-910F-E0AEB9CB09B3}" presName="Parent1" presStyleLbl="node1" presStyleIdx="10" presStyleCnt="12" custLinFactX="100000" custLinFactY="-100000" custLinFactNeighborX="166670" custLinFactNeighborY="-134957">
        <dgm:presLayoutVars>
          <dgm:chMax val="1"/>
          <dgm:chPref val="1"/>
          <dgm:bulletEnabled val="1"/>
        </dgm:presLayoutVars>
      </dgm:prSet>
      <dgm:spPr/>
    </dgm:pt>
    <dgm:pt modelId="{29B75243-B011-43CD-93DC-A4138895B895}" type="pres">
      <dgm:prSet presAssocID="{8EBF266C-EF47-46DB-910F-E0AEB9CB09B3}" presName="Childtext1" presStyleLbl="revTx" presStyleIdx="5" presStyleCnt="6">
        <dgm:presLayoutVars>
          <dgm:chMax val="0"/>
          <dgm:chPref val="0"/>
          <dgm:bulletEnabled val="1"/>
        </dgm:presLayoutVars>
      </dgm:prSet>
      <dgm:spPr/>
    </dgm:pt>
    <dgm:pt modelId="{EF9C6CEB-168A-49A9-B20A-7749FDF44C32}" type="pres">
      <dgm:prSet presAssocID="{8EBF266C-EF47-46DB-910F-E0AEB9CB09B3}" presName="BalanceSpacing" presStyleCnt="0"/>
      <dgm:spPr/>
    </dgm:pt>
    <dgm:pt modelId="{67FA9663-544C-4A1D-A701-FDA2EE687A3D}" type="pres">
      <dgm:prSet presAssocID="{8EBF266C-EF47-46DB-910F-E0AEB9CB09B3}" presName="BalanceSpacing1" presStyleCnt="0"/>
      <dgm:spPr/>
    </dgm:pt>
    <dgm:pt modelId="{2688B031-2D5C-475D-BCDC-27ED05D26969}" type="pres">
      <dgm:prSet presAssocID="{11ED52C1-0C9A-4ED5-A583-795DD52DBF40}" presName="Accent1Text" presStyleLbl="node1" presStyleIdx="11" presStyleCnt="12" custScaleX="98861" custLinFactX="4409" custLinFactY="-120600" custLinFactNeighborX="100000" custLinFactNeighborY="-200000"/>
      <dgm:spPr/>
    </dgm:pt>
  </dgm:ptLst>
  <dgm:cxnLst>
    <dgm:cxn modelId="{82D0C014-7C3F-4063-BB1A-2641A5FCFCB5}" type="presOf" srcId="{25CFA223-1219-4205-B572-AE79D3330979}" destId="{1D3E61CC-2C76-4902-903C-89206782F1BA}" srcOrd="0" destOrd="0" presId="urn:microsoft.com/office/officeart/2008/layout/AlternatingHexagons"/>
    <dgm:cxn modelId="{6414AA16-07BF-4932-B273-E295435B4288}" type="presOf" srcId="{9ABCDF8E-73A9-4CE1-BFF3-3C4DD102819E}" destId="{242E6F5B-7A84-4E87-804C-1477C4D21109}" srcOrd="0" destOrd="0" presId="urn:microsoft.com/office/officeart/2008/layout/AlternatingHexagons"/>
    <dgm:cxn modelId="{72968218-DC07-4E73-86DD-9EB8B06B5C0E}" type="presOf" srcId="{C8770BEB-8E07-472F-8CAE-024C8D9BDA7E}" destId="{E498B790-1D77-4974-B4C3-7617FC0C15F3}" srcOrd="0" destOrd="0" presId="urn:microsoft.com/office/officeart/2008/layout/AlternatingHexagons"/>
    <dgm:cxn modelId="{5456881D-C278-434C-8B16-86D90E91382D}" type="presOf" srcId="{11E45A70-7E46-48EA-BF96-099F1BA6436A}" destId="{C9A1749F-E8F5-4C17-9450-9FDE9C769F4E}" srcOrd="0" destOrd="0" presId="urn:microsoft.com/office/officeart/2008/layout/AlternatingHexagons"/>
    <dgm:cxn modelId="{282A431E-5D8B-4A9F-8640-94B0B118DC8B}" type="presOf" srcId="{0A6A5C44-69A8-4403-8366-B48F3621376D}" destId="{89AE337F-4F97-4C57-A8F3-98B848F0A57E}" srcOrd="0" destOrd="0" presId="urn:microsoft.com/office/officeart/2008/layout/AlternatingHexagons"/>
    <dgm:cxn modelId="{C5AEDF30-D2C4-4725-BE85-D786E69C4C4C}" type="presOf" srcId="{CA525CA5-8E89-4B7B-80A8-FD4DD63E766C}" destId="{FACE1997-FB6A-47B2-AC45-50D3BEA0F69E}" srcOrd="0" destOrd="0" presId="urn:microsoft.com/office/officeart/2008/layout/AlternatingHexagons"/>
    <dgm:cxn modelId="{9A973B66-A635-441A-8E92-6110EC6DE6EE}" srcId="{73BE5091-0C6C-41CE-835D-BDCD9BF1BF71}" destId="{5068885F-2732-4883-ADFB-63CBAA63EB2A}" srcOrd="0" destOrd="0" parTransId="{03FCAF6D-A7A3-4884-90D2-043FC7753ACA}" sibTransId="{CA525CA5-8E89-4B7B-80A8-FD4DD63E766C}"/>
    <dgm:cxn modelId="{C4C15552-42D8-499E-B28C-A84D7EBD0FE1}" srcId="{73BE5091-0C6C-41CE-835D-BDCD9BF1BF71}" destId="{46D364C0-8EE8-4CFD-8969-7113A3B1A4C9}" srcOrd="1" destOrd="0" parTransId="{9C5FBBA0-13B0-4F20-B5B5-5D167192CD54}" sibTransId="{25CFA223-1219-4205-B572-AE79D3330979}"/>
    <dgm:cxn modelId="{F1F3E655-DBFA-4DA5-8B84-F11421033A64}" srcId="{73BE5091-0C6C-41CE-835D-BDCD9BF1BF71}" destId="{C8770BEB-8E07-472F-8CAE-024C8D9BDA7E}" srcOrd="2" destOrd="0" parTransId="{5848E807-5B30-41C8-A73A-CBF49C3D7D0F}" sibTransId="{9ABCDF8E-73A9-4CE1-BFF3-3C4DD102819E}"/>
    <dgm:cxn modelId="{F6C13F7C-4269-474E-B6E7-AA2EB1E0C382}" type="presOf" srcId="{72D2070B-FC84-4C91-B1DF-1AEDA836F1BE}" destId="{34DA1BF8-7A9B-4B26-A499-EA028E0EEFB8}" srcOrd="0" destOrd="0" presId="urn:microsoft.com/office/officeart/2008/layout/AlternatingHexagons"/>
    <dgm:cxn modelId="{67CE4E7C-E256-46A5-A7D9-32437E7F82FD}" type="presOf" srcId="{73BE5091-0C6C-41CE-835D-BDCD9BF1BF71}" destId="{2C0C2DE1-CA80-4E72-979B-82DDBC72564D}" srcOrd="0" destOrd="0" presId="urn:microsoft.com/office/officeart/2008/layout/AlternatingHexagons"/>
    <dgm:cxn modelId="{25B6077F-8B52-45DF-AC5C-10DE97D24B47}" type="presOf" srcId="{46D364C0-8EE8-4CFD-8969-7113A3B1A4C9}" destId="{A3DC45B8-BE81-4435-B23A-1F0BB8904E99}" srcOrd="0" destOrd="0" presId="urn:microsoft.com/office/officeart/2008/layout/AlternatingHexagons"/>
    <dgm:cxn modelId="{6007C288-2AED-4CFE-A9AA-20E13037AB1F}" type="presOf" srcId="{11ED52C1-0C9A-4ED5-A583-795DD52DBF40}" destId="{2688B031-2D5C-475D-BCDC-27ED05D26969}" srcOrd="0" destOrd="0" presId="urn:microsoft.com/office/officeart/2008/layout/AlternatingHexagons"/>
    <dgm:cxn modelId="{9129D0A9-40E8-4DB4-A18F-793D3FFD7A4A}" srcId="{73BE5091-0C6C-41CE-835D-BDCD9BF1BF71}" destId="{11E45A70-7E46-48EA-BF96-099F1BA6436A}" srcOrd="4" destOrd="0" parTransId="{E7E93459-C40B-48B6-B531-51D41ED50626}" sibTransId="{E15CE037-4084-4E95-AE3E-FAF155B26069}"/>
    <dgm:cxn modelId="{A31247AF-B89D-4E73-98DA-8AC3C5F4CBFA}" srcId="{73BE5091-0C6C-41CE-835D-BDCD9BF1BF71}" destId="{72D2070B-FC84-4C91-B1DF-1AEDA836F1BE}" srcOrd="3" destOrd="0" parTransId="{07AE12C5-1B90-4361-8AE1-5FC4983BE6B5}" sibTransId="{0A6A5C44-69A8-4403-8366-B48F3621376D}"/>
    <dgm:cxn modelId="{AAC55FBB-14CE-4F0D-8D27-020EB378A77B}" type="presOf" srcId="{8EBF266C-EF47-46DB-910F-E0AEB9CB09B3}" destId="{62B3C04F-EE6D-4D32-B5F9-54E41B0F5F4A}" srcOrd="0" destOrd="0" presId="urn:microsoft.com/office/officeart/2008/layout/AlternatingHexagons"/>
    <dgm:cxn modelId="{D42E36BD-040A-487C-A417-810D70DA017C}" type="presOf" srcId="{5068885F-2732-4883-ADFB-63CBAA63EB2A}" destId="{4DDC4DD7-3015-4B13-8D27-E4C94430FBA6}" srcOrd="0" destOrd="0" presId="urn:microsoft.com/office/officeart/2008/layout/AlternatingHexagons"/>
    <dgm:cxn modelId="{85A5D3CD-B1F2-492B-BDF0-91AB3F574BD9}" type="presOf" srcId="{E15CE037-4084-4E95-AE3E-FAF155B26069}" destId="{CDAB5077-F386-4872-BC7C-239C4E3CB22F}" srcOrd="0" destOrd="0" presId="urn:microsoft.com/office/officeart/2008/layout/AlternatingHexagons"/>
    <dgm:cxn modelId="{BB018EE4-6C4D-4988-A93B-DAEAFB6C3E66}" srcId="{73BE5091-0C6C-41CE-835D-BDCD9BF1BF71}" destId="{8EBF266C-EF47-46DB-910F-E0AEB9CB09B3}" srcOrd="5" destOrd="0" parTransId="{79906370-10F8-4598-8918-7B8E3F94D409}" sibTransId="{11ED52C1-0C9A-4ED5-A583-795DD52DBF40}"/>
    <dgm:cxn modelId="{1D16627B-D20C-43AD-BAE5-450C4C88099B}" type="presParOf" srcId="{2C0C2DE1-CA80-4E72-979B-82DDBC72564D}" destId="{FBA16484-F239-43C1-B222-A5017193F2BA}" srcOrd="0" destOrd="0" presId="urn:microsoft.com/office/officeart/2008/layout/AlternatingHexagons"/>
    <dgm:cxn modelId="{6E2D15C7-17CE-4242-963B-1C7F2FFDC3CF}" type="presParOf" srcId="{FBA16484-F239-43C1-B222-A5017193F2BA}" destId="{4DDC4DD7-3015-4B13-8D27-E4C94430FBA6}" srcOrd="0" destOrd="0" presId="urn:microsoft.com/office/officeart/2008/layout/AlternatingHexagons"/>
    <dgm:cxn modelId="{FDBCEE3B-18E2-4BEA-A0A4-F2A2A83BC4CE}" type="presParOf" srcId="{FBA16484-F239-43C1-B222-A5017193F2BA}" destId="{4C2B4E51-8EBB-49A0-84FA-3E92EE44072D}" srcOrd="1" destOrd="0" presId="urn:microsoft.com/office/officeart/2008/layout/AlternatingHexagons"/>
    <dgm:cxn modelId="{2F250C43-A5FE-488F-8C9E-271B7440DDE3}" type="presParOf" srcId="{FBA16484-F239-43C1-B222-A5017193F2BA}" destId="{4098B96C-645E-4B16-8A1A-886152439D5A}" srcOrd="2" destOrd="0" presId="urn:microsoft.com/office/officeart/2008/layout/AlternatingHexagons"/>
    <dgm:cxn modelId="{8E0028DA-F9BC-4E67-9C34-6C4533F3C7D0}" type="presParOf" srcId="{FBA16484-F239-43C1-B222-A5017193F2BA}" destId="{91C18368-E821-4545-9F4A-7C508E5B56D5}" srcOrd="3" destOrd="0" presId="urn:microsoft.com/office/officeart/2008/layout/AlternatingHexagons"/>
    <dgm:cxn modelId="{61EAB34D-AB52-4162-BE41-A1ABCE281B50}" type="presParOf" srcId="{FBA16484-F239-43C1-B222-A5017193F2BA}" destId="{FACE1997-FB6A-47B2-AC45-50D3BEA0F69E}" srcOrd="4" destOrd="0" presId="urn:microsoft.com/office/officeart/2008/layout/AlternatingHexagons"/>
    <dgm:cxn modelId="{A931A95C-2292-45FA-966F-9873E58ACAF7}" type="presParOf" srcId="{2C0C2DE1-CA80-4E72-979B-82DDBC72564D}" destId="{C3E8AAC6-47BF-4398-BC1F-2B8FD9099312}" srcOrd="1" destOrd="0" presId="urn:microsoft.com/office/officeart/2008/layout/AlternatingHexagons"/>
    <dgm:cxn modelId="{BC269279-2251-46A6-95D8-8871665559F7}" type="presParOf" srcId="{2C0C2DE1-CA80-4E72-979B-82DDBC72564D}" destId="{340C2574-9110-4D87-9575-D327DB4CC757}" srcOrd="2" destOrd="0" presId="urn:microsoft.com/office/officeart/2008/layout/AlternatingHexagons"/>
    <dgm:cxn modelId="{6ACB0B77-49C1-4158-9551-609BB349545D}" type="presParOf" srcId="{340C2574-9110-4D87-9575-D327DB4CC757}" destId="{A3DC45B8-BE81-4435-B23A-1F0BB8904E99}" srcOrd="0" destOrd="0" presId="urn:microsoft.com/office/officeart/2008/layout/AlternatingHexagons"/>
    <dgm:cxn modelId="{6F1F9C27-3C9E-4ACF-B5D2-32B52ACF4FB7}" type="presParOf" srcId="{340C2574-9110-4D87-9575-D327DB4CC757}" destId="{11AA4E16-B6A5-4924-AE4B-BF94DA09CBEB}" srcOrd="1" destOrd="0" presId="urn:microsoft.com/office/officeart/2008/layout/AlternatingHexagons"/>
    <dgm:cxn modelId="{0489C913-529A-4F31-ADA9-15FF0710E37C}" type="presParOf" srcId="{340C2574-9110-4D87-9575-D327DB4CC757}" destId="{21FEC891-5744-4DA8-94CE-A5D1466B7FE5}" srcOrd="2" destOrd="0" presId="urn:microsoft.com/office/officeart/2008/layout/AlternatingHexagons"/>
    <dgm:cxn modelId="{9CD5BCCB-E075-44A2-81EA-F69B01998D4D}" type="presParOf" srcId="{340C2574-9110-4D87-9575-D327DB4CC757}" destId="{4035637E-0188-41B2-B589-46677AB2AD91}" srcOrd="3" destOrd="0" presId="urn:microsoft.com/office/officeart/2008/layout/AlternatingHexagons"/>
    <dgm:cxn modelId="{267BD628-7D89-4268-8129-7387FCD5A1DE}" type="presParOf" srcId="{340C2574-9110-4D87-9575-D327DB4CC757}" destId="{1D3E61CC-2C76-4902-903C-89206782F1BA}" srcOrd="4" destOrd="0" presId="urn:microsoft.com/office/officeart/2008/layout/AlternatingHexagons"/>
    <dgm:cxn modelId="{1700B346-B2FE-4E94-9283-5F36FF5AFDAF}" type="presParOf" srcId="{2C0C2DE1-CA80-4E72-979B-82DDBC72564D}" destId="{8E251724-F7EB-4D3E-9479-B0FF9C728524}" srcOrd="3" destOrd="0" presId="urn:microsoft.com/office/officeart/2008/layout/AlternatingHexagons"/>
    <dgm:cxn modelId="{0DEDF2A3-61CA-4CAE-A7E2-89D3AC0FBB3C}" type="presParOf" srcId="{2C0C2DE1-CA80-4E72-979B-82DDBC72564D}" destId="{D2D5A6CC-56BC-4371-831D-D630ACE644FE}" srcOrd="4" destOrd="0" presId="urn:microsoft.com/office/officeart/2008/layout/AlternatingHexagons"/>
    <dgm:cxn modelId="{BC9651F3-2B5C-466E-8687-8DAA6CC1EA7F}" type="presParOf" srcId="{D2D5A6CC-56BC-4371-831D-D630ACE644FE}" destId="{E498B790-1D77-4974-B4C3-7617FC0C15F3}" srcOrd="0" destOrd="0" presId="urn:microsoft.com/office/officeart/2008/layout/AlternatingHexagons"/>
    <dgm:cxn modelId="{203C4D89-6266-4BCA-B8EA-7C6A6C5B0FED}" type="presParOf" srcId="{D2D5A6CC-56BC-4371-831D-D630ACE644FE}" destId="{5E1E019C-79EC-49CB-AF1B-2F1666DEB125}" srcOrd="1" destOrd="0" presId="urn:microsoft.com/office/officeart/2008/layout/AlternatingHexagons"/>
    <dgm:cxn modelId="{A0A4BDDD-22A2-4256-975E-23669CAB309F}" type="presParOf" srcId="{D2D5A6CC-56BC-4371-831D-D630ACE644FE}" destId="{AAEBD9F0-086E-485F-9EB1-107C5C2FD306}" srcOrd="2" destOrd="0" presId="urn:microsoft.com/office/officeart/2008/layout/AlternatingHexagons"/>
    <dgm:cxn modelId="{A95193C5-E8C6-491D-BACA-E22067B24BF5}" type="presParOf" srcId="{D2D5A6CC-56BC-4371-831D-D630ACE644FE}" destId="{6939A2D2-E185-4606-B1BE-6730B3764ECE}" srcOrd="3" destOrd="0" presId="urn:microsoft.com/office/officeart/2008/layout/AlternatingHexagons"/>
    <dgm:cxn modelId="{55AC1FAC-0655-4EED-A076-7857021338A5}" type="presParOf" srcId="{D2D5A6CC-56BC-4371-831D-D630ACE644FE}" destId="{242E6F5B-7A84-4E87-804C-1477C4D21109}" srcOrd="4" destOrd="0" presId="urn:microsoft.com/office/officeart/2008/layout/AlternatingHexagons"/>
    <dgm:cxn modelId="{1D4835EB-6521-4725-8491-E528F11974D7}" type="presParOf" srcId="{2C0C2DE1-CA80-4E72-979B-82DDBC72564D}" destId="{2A111534-96A1-4E37-B490-4A7F4A622A45}" srcOrd="5" destOrd="0" presId="urn:microsoft.com/office/officeart/2008/layout/AlternatingHexagons"/>
    <dgm:cxn modelId="{9B13A32E-1F26-46AD-A35A-7DDC119E3023}" type="presParOf" srcId="{2C0C2DE1-CA80-4E72-979B-82DDBC72564D}" destId="{B22CCC50-53EE-4DCA-B99C-AA507358CBFB}" srcOrd="6" destOrd="0" presId="urn:microsoft.com/office/officeart/2008/layout/AlternatingHexagons"/>
    <dgm:cxn modelId="{CA6066A3-A026-4974-A2B7-6B70A6D3DA91}" type="presParOf" srcId="{B22CCC50-53EE-4DCA-B99C-AA507358CBFB}" destId="{34DA1BF8-7A9B-4B26-A499-EA028E0EEFB8}" srcOrd="0" destOrd="0" presId="urn:microsoft.com/office/officeart/2008/layout/AlternatingHexagons"/>
    <dgm:cxn modelId="{BF448E63-E6A3-4D79-A25E-C4B525D28976}" type="presParOf" srcId="{B22CCC50-53EE-4DCA-B99C-AA507358CBFB}" destId="{E84C6B13-4D33-48F4-BA51-EAF591E4A6FC}" srcOrd="1" destOrd="0" presId="urn:microsoft.com/office/officeart/2008/layout/AlternatingHexagons"/>
    <dgm:cxn modelId="{6EE24A8A-249C-49A9-A057-F098640A1824}" type="presParOf" srcId="{B22CCC50-53EE-4DCA-B99C-AA507358CBFB}" destId="{E023C90D-022F-43DB-8695-7040BD34AE5D}" srcOrd="2" destOrd="0" presId="urn:microsoft.com/office/officeart/2008/layout/AlternatingHexagons"/>
    <dgm:cxn modelId="{643237CE-74DE-4ABC-9F4A-FEE2C20666E5}" type="presParOf" srcId="{B22CCC50-53EE-4DCA-B99C-AA507358CBFB}" destId="{27B7F6E3-976F-4458-8F70-B3CBD9B8999E}" srcOrd="3" destOrd="0" presId="urn:microsoft.com/office/officeart/2008/layout/AlternatingHexagons"/>
    <dgm:cxn modelId="{2505CC25-B514-4CE6-9DCE-091E09CA350B}" type="presParOf" srcId="{B22CCC50-53EE-4DCA-B99C-AA507358CBFB}" destId="{89AE337F-4F97-4C57-A8F3-98B848F0A57E}" srcOrd="4" destOrd="0" presId="urn:microsoft.com/office/officeart/2008/layout/AlternatingHexagons"/>
    <dgm:cxn modelId="{F53FA173-DDAF-439C-A81E-EDE68B3EDD57}" type="presParOf" srcId="{2C0C2DE1-CA80-4E72-979B-82DDBC72564D}" destId="{E15597C5-37D2-4E00-B23E-8514F3F72D3F}" srcOrd="7" destOrd="0" presId="urn:microsoft.com/office/officeart/2008/layout/AlternatingHexagons"/>
    <dgm:cxn modelId="{86E75075-5AD4-477A-8473-3B5A7539B602}" type="presParOf" srcId="{2C0C2DE1-CA80-4E72-979B-82DDBC72564D}" destId="{6AFF5C5F-5CB5-4514-B82C-101E685E0715}" srcOrd="8" destOrd="0" presId="urn:microsoft.com/office/officeart/2008/layout/AlternatingHexagons"/>
    <dgm:cxn modelId="{880BB02E-9711-46F0-B25B-82D653636228}" type="presParOf" srcId="{6AFF5C5F-5CB5-4514-B82C-101E685E0715}" destId="{C9A1749F-E8F5-4C17-9450-9FDE9C769F4E}" srcOrd="0" destOrd="0" presId="urn:microsoft.com/office/officeart/2008/layout/AlternatingHexagons"/>
    <dgm:cxn modelId="{AF3EEE1A-CE37-4E8A-A5BE-2BA50B3BF593}" type="presParOf" srcId="{6AFF5C5F-5CB5-4514-B82C-101E685E0715}" destId="{C2CBF267-2B54-44CD-99AA-B17BF7D7BA5A}" srcOrd="1" destOrd="0" presId="urn:microsoft.com/office/officeart/2008/layout/AlternatingHexagons"/>
    <dgm:cxn modelId="{0E74FB1A-B2A9-4741-99DD-45FFBB1A8153}" type="presParOf" srcId="{6AFF5C5F-5CB5-4514-B82C-101E685E0715}" destId="{A30FB0FD-7B6D-462F-9D4D-E7510111BAF1}" srcOrd="2" destOrd="0" presId="urn:microsoft.com/office/officeart/2008/layout/AlternatingHexagons"/>
    <dgm:cxn modelId="{96A9FD11-0C3B-44CF-815D-A28C4A0A3ECD}" type="presParOf" srcId="{6AFF5C5F-5CB5-4514-B82C-101E685E0715}" destId="{AD88AA07-51A4-4E29-AD84-EC1586834BA7}" srcOrd="3" destOrd="0" presId="urn:microsoft.com/office/officeart/2008/layout/AlternatingHexagons"/>
    <dgm:cxn modelId="{37B5653A-F9D9-4489-8DAC-62F56DC3CDC2}" type="presParOf" srcId="{6AFF5C5F-5CB5-4514-B82C-101E685E0715}" destId="{CDAB5077-F386-4872-BC7C-239C4E3CB22F}" srcOrd="4" destOrd="0" presId="urn:microsoft.com/office/officeart/2008/layout/AlternatingHexagons"/>
    <dgm:cxn modelId="{08FE2EF5-2A02-4ACF-BC3A-34231887B688}" type="presParOf" srcId="{2C0C2DE1-CA80-4E72-979B-82DDBC72564D}" destId="{4DF94BCB-EA67-479D-9D96-D2002274B95F}" srcOrd="9" destOrd="0" presId="urn:microsoft.com/office/officeart/2008/layout/AlternatingHexagons"/>
    <dgm:cxn modelId="{D3AE4C9C-986D-4D1D-A665-FE32B603624B}" type="presParOf" srcId="{2C0C2DE1-CA80-4E72-979B-82DDBC72564D}" destId="{377EDA28-AEDA-453B-BD7D-BCD8AC47107E}" srcOrd="10" destOrd="0" presId="urn:microsoft.com/office/officeart/2008/layout/AlternatingHexagons"/>
    <dgm:cxn modelId="{D5B4EDC4-6013-4A55-8C03-1820BA4C0544}" type="presParOf" srcId="{377EDA28-AEDA-453B-BD7D-BCD8AC47107E}" destId="{62B3C04F-EE6D-4D32-B5F9-54E41B0F5F4A}" srcOrd="0" destOrd="0" presId="urn:microsoft.com/office/officeart/2008/layout/AlternatingHexagons"/>
    <dgm:cxn modelId="{76F3ECC2-D74D-4CBD-B74E-EF010078AF12}" type="presParOf" srcId="{377EDA28-AEDA-453B-BD7D-BCD8AC47107E}" destId="{29B75243-B011-43CD-93DC-A4138895B895}" srcOrd="1" destOrd="0" presId="urn:microsoft.com/office/officeart/2008/layout/AlternatingHexagons"/>
    <dgm:cxn modelId="{AC1A2CE7-2EBE-4145-8ACF-82710A696A97}" type="presParOf" srcId="{377EDA28-AEDA-453B-BD7D-BCD8AC47107E}" destId="{EF9C6CEB-168A-49A9-B20A-7749FDF44C32}" srcOrd="2" destOrd="0" presId="urn:microsoft.com/office/officeart/2008/layout/AlternatingHexagons"/>
    <dgm:cxn modelId="{EF727B4E-9796-44B4-83C4-A082785A323E}" type="presParOf" srcId="{377EDA28-AEDA-453B-BD7D-BCD8AC47107E}" destId="{67FA9663-544C-4A1D-A701-FDA2EE687A3D}" srcOrd="3" destOrd="0" presId="urn:microsoft.com/office/officeart/2008/layout/AlternatingHexagons"/>
    <dgm:cxn modelId="{8FB72062-A8E6-45EB-941B-5906D7C9F969}" type="presParOf" srcId="{377EDA28-AEDA-453B-BD7D-BCD8AC47107E}" destId="{2688B031-2D5C-475D-BCDC-27ED05D2696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0ED7CB-DDC2-4799-8C05-1D6C3B66EB82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F7D6602F-ABF4-4B30-981B-38A36A9A55BC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ru-RU" sz="1400" b="1" dirty="0">
              <a:solidFill>
                <a:schemeClr val="accent6">
                  <a:lumMod val="75000"/>
                </a:schemeClr>
              </a:solidFill>
            </a:rPr>
            <a:t>Обеспечение занятости граждан, отнесенных к категориям социально уязвимых</a:t>
          </a:r>
        </a:p>
      </dgm:t>
    </dgm:pt>
    <dgm:pt modelId="{5F48C435-9414-4D45-A288-7B92A5D60035}" type="parTrans" cxnId="{82C8D8B9-84F7-4138-899B-93225F37D6DA}">
      <dgm:prSet/>
      <dgm:spPr/>
      <dgm:t>
        <a:bodyPr/>
        <a:lstStyle/>
        <a:p>
          <a:endParaRPr lang="ru-RU"/>
        </a:p>
      </dgm:t>
    </dgm:pt>
    <dgm:pt modelId="{0445AC29-FADA-4184-A8BE-FACB37E7B706}" type="sibTrans" cxnId="{82C8D8B9-84F7-4138-899B-93225F37D6DA}">
      <dgm:prSet/>
      <dgm:spPr/>
      <dgm:t>
        <a:bodyPr/>
        <a:lstStyle/>
        <a:p>
          <a:endParaRPr lang="ru-RU"/>
        </a:p>
      </dgm:t>
    </dgm:pt>
    <dgm:pt modelId="{E366E551-BC78-47DD-8C88-82629DF6A2D8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ru-RU" sz="1400" b="1" dirty="0">
              <a:solidFill>
                <a:schemeClr val="accent6">
                  <a:lumMod val="75000"/>
                </a:schemeClr>
              </a:solidFill>
            </a:rPr>
            <a:t>Обеспечение реализации товаров (работ, услуг), произведенных гражданами, отнесенными к категориям социально уязвимых</a:t>
          </a:r>
        </a:p>
      </dgm:t>
    </dgm:pt>
    <dgm:pt modelId="{31884F44-91A0-44C1-AC47-8953D281D01B}" type="parTrans" cxnId="{34E948FD-6E64-48FA-9F73-BED6363144F8}">
      <dgm:prSet/>
      <dgm:spPr/>
      <dgm:t>
        <a:bodyPr/>
        <a:lstStyle/>
        <a:p>
          <a:endParaRPr lang="ru-RU"/>
        </a:p>
      </dgm:t>
    </dgm:pt>
    <dgm:pt modelId="{1E48F775-ED85-4D31-BAA2-8C6B34F1B79B}" type="sibTrans" cxnId="{34E948FD-6E64-48FA-9F73-BED6363144F8}">
      <dgm:prSet/>
      <dgm:spPr/>
      <dgm:t>
        <a:bodyPr/>
        <a:lstStyle/>
        <a:p>
          <a:endParaRPr lang="ru-RU"/>
        </a:p>
      </dgm:t>
    </dgm:pt>
    <dgm:pt modelId="{839A9C20-B5D4-4E6F-8C9A-44CFA489CF8D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ru-RU" sz="1400" b="1" dirty="0">
              <a:solidFill>
                <a:schemeClr val="accent6">
                  <a:lumMod val="75000"/>
                </a:schemeClr>
              </a:solidFill>
            </a:rPr>
            <a:t>Производство товаров (работ, услуг), предназначенных для граждан отнесенных к категориям социально уязвимых</a:t>
          </a:r>
          <a:endParaRPr lang="ru-RU" sz="1400" dirty="0">
            <a:solidFill>
              <a:schemeClr val="accent6">
                <a:lumMod val="75000"/>
              </a:schemeClr>
            </a:solidFill>
          </a:endParaRPr>
        </a:p>
      </dgm:t>
    </dgm:pt>
    <dgm:pt modelId="{DD4CEB8D-A635-4D20-80EF-3D88B8C949FC}" type="parTrans" cxnId="{8C1C3A2B-7CAE-4E52-809F-1207B9DA28DB}">
      <dgm:prSet/>
      <dgm:spPr/>
      <dgm:t>
        <a:bodyPr/>
        <a:lstStyle/>
        <a:p>
          <a:endParaRPr lang="ru-RU"/>
        </a:p>
      </dgm:t>
    </dgm:pt>
    <dgm:pt modelId="{5E764CC5-F32C-416D-9324-BC59FE9275DE}" type="sibTrans" cxnId="{8C1C3A2B-7CAE-4E52-809F-1207B9DA28DB}">
      <dgm:prSet/>
      <dgm:spPr/>
      <dgm:t>
        <a:bodyPr/>
        <a:lstStyle/>
        <a:p>
          <a:endParaRPr lang="ru-RU"/>
        </a:p>
      </dgm:t>
    </dgm:pt>
    <dgm:pt modelId="{87B17104-D8C8-4E4F-9A4A-9E2D55BD6FCF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ru-RU" sz="1400" b="1" dirty="0">
              <a:solidFill>
                <a:schemeClr val="accent6">
                  <a:lumMod val="75000"/>
                </a:schemeClr>
              </a:solidFill>
            </a:rPr>
            <a:t>Деятельность направленная на достижение общественно полезных целей и способствующая решению социальных проблем общества</a:t>
          </a:r>
          <a:endParaRPr lang="ru-RU" sz="1400" dirty="0">
            <a:solidFill>
              <a:schemeClr val="accent6">
                <a:lumMod val="75000"/>
              </a:schemeClr>
            </a:solidFill>
          </a:endParaRPr>
        </a:p>
      </dgm:t>
    </dgm:pt>
    <dgm:pt modelId="{60985E9C-C7BE-4F09-8667-C68C3F7D3ACB}" type="parTrans" cxnId="{DD9E0876-3D6F-4079-A5AC-3B42C4628C9B}">
      <dgm:prSet/>
      <dgm:spPr/>
      <dgm:t>
        <a:bodyPr/>
        <a:lstStyle/>
        <a:p>
          <a:endParaRPr lang="ru-RU"/>
        </a:p>
      </dgm:t>
    </dgm:pt>
    <dgm:pt modelId="{236C7C48-038A-41B5-B048-DD20868D825A}" type="sibTrans" cxnId="{DD9E0876-3D6F-4079-A5AC-3B42C4628C9B}">
      <dgm:prSet/>
      <dgm:spPr/>
      <dgm:t>
        <a:bodyPr/>
        <a:lstStyle/>
        <a:p>
          <a:endParaRPr lang="ru-RU"/>
        </a:p>
      </dgm:t>
    </dgm:pt>
    <dgm:pt modelId="{9A2592B1-D44F-4C04-9FE9-4CC2B71FDDB1}" type="pres">
      <dgm:prSet presAssocID="{230ED7CB-DDC2-4799-8C05-1D6C3B66EB82}" presName="linear" presStyleCnt="0">
        <dgm:presLayoutVars>
          <dgm:dir/>
          <dgm:animLvl val="lvl"/>
          <dgm:resizeHandles val="exact"/>
        </dgm:presLayoutVars>
      </dgm:prSet>
      <dgm:spPr/>
    </dgm:pt>
    <dgm:pt modelId="{16759EB6-88CB-44ED-AEE8-635C31D16B25}" type="pres">
      <dgm:prSet presAssocID="{F7D6602F-ABF4-4B30-981B-38A36A9A55BC}" presName="parentLin" presStyleCnt="0"/>
      <dgm:spPr/>
    </dgm:pt>
    <dgm:pt modelId="{99AE62BB-0E71-4A20-8828-F48F08666366}" type="pres">
      <dgm:prSet presAssocID="{F7D6602F-ABF4-4B30-981B-38A36A9A55BC}" presName="parentLeftMargin" presStyleLbl="node1" presStyleIdx="0" presStyleCnt="4"/>
      <dgm:spPr/>
    </dgm:pt>
    <dgm:pt modelId="{550DDDC1-1625-4F50-BD59-3532F1E249A1}" type="pres">
      <dgm:prSet presAssocID="{F7D6602F-ABF4-4B30-981B-38A36A9A55BC}" presName="parentText" presStyleLbl="node1" presStyleIdx="0" presStyleCnt="4" custScaleX="121429" custScaleY="236054">
        <dgm:presLayoutVars>
          <dgm:chMax val="0"/>
          <dgm:bulletEnabled val="1"/>
        </dgm:presLayoutVars>
      </dgm:prSet>
      <dgm:spPr/>
    </dgm:pt>
    <dgm:pt modelId="{1D505EED-95D8-4150-9B22-DCEB0700A600}" type="pres">
      <dgm:prSet presAssocID="{F7D6602F-ABF4-4B30-981B-38A36A9A55BC}" presName="negativeSpace" presStyleCnt="0"/>
      <dgm:spPr/>
    </dgm:pt>
    <dgm:pt modelId="{0B38192C-B324-4534-94B7-67A69D0C0C9B}" type="pres">
      <dgm:prSet presAssocID="{F7D6602F-ABF4-4B30-981B-38A36A9A55BC}" presName="childText" presStyleLbl="conFgAcc1" presStyleIdx="0" presStyleCnt="4" custScaleY="206735">
        <dgm:presLayoutVars>
          <dgm:bulletEnabled val="1"/>
        </dgm:presLayoutVars>
      </dgm:prSet>
      <dgm:spPr/>
    </dgm:pt>
    <dgm:pt modelId="{F7C09E52-9CAA-4A06-B71F-154FEC8A5541}" type="pres">
      <dgm:prSet presAssocID="{0445AC29-FADA-4184-A8BE-FACB37E7B706}" presName="spaceBetweenRectangles" presStyleCnt="0"/>
      <dgm:spPr/>
    </dgm:pt>
    <dgm:pt modelId="{B947FDEE-9203-411C-B560-A3731881042E}" type="pres">
      <dgm:prSet presAssocID="{E366E551-BC78-47DD-8C88-82629DF6A2D8}" presName="parentLin" presStyleCnt="0"/>
      <dgm:spPr/>
    </dgm:pt>
    <dgm:pt modelId="{4767B453-2FE7-4ECC-94BC-FA1BD6CF1417}" type="pres">
      <dgm:prSet presAssocID="{E366E551-BC78-47DD-8C88-82629DF6A2D8}" presName="parentLeftMargin" presStyleLbl="node1" presStyleIdx="0" presStyleCnt="4"/>
      <dgm:spPr/>
    </dgm:pt>
    <dgm:pt modelId="{197BD8AF-1914-437A-8A42-50F4A8CC288E}" type="pres">
      <dgm:prSet presAssocID="{E366E551-BC78-47DD-8C88-82629DF6A2D8}" presName="parentText" presStyleLbl="node1" presStyleIdx="1" presStyleCnt="4" custScaleX="121437" custScaleY="232407" custLinFactNeighborX="-8785" custLinFactNeighborY="30714">
        <dgm:presLayoutVars>
          <dgm:chMax val="0"/>
          <dgm:bulletEnabled val="1"/>
        </dgm:presLayoutVars>
      </dgm:prSet>
      <dgm:spPr/>
    </dgm:pt>
    <dgm:pt modelId="{8369D390-33B6-4001-80FA-5DCD09DCFB3E}" type="pres">
      <dgm:prSet presAssocID="{E366E551-BC78-47DD-8C88-82629DF6A2D8}" presName="negativeSpace" presStyleCnt="0"/>
      <dgm:spPr/>
    </dgm:pt>
    <dgm:pt modelId="{FC3796D4-8E29-45AD-A904-9B093AC1E6BA}" type="pres">
      <dgm:prSet presAssocID="{E366E551-BC78-47DD-8C88-82629DF6A2D8}" presName="childText" presStyleLbl="conFgAcc1" presStyleIdx="1" presStyleCnt="4" custScaleY="190799" custLinFactY="37334" custLinFactNeighborY="100000">
        <dgm:presLayoutVars>
          <dgm:bulletEnabled val="1"/>
        </dgm:presLayoutVars>
      </dgm:prSet>
      <dgm:spPr/>
    </dgm:pt>
    <dgm:pt modelId="{3EEDB3E5-0186-4449-82F9-B25612972E4A}" type="pres">
      <dgm:prSet presAssocID="{1E48F775-ED85-4D31-BAA2-8C6B34F1B79B}" presName="spaceBetweenRectangles" presStyleCnt="0"/>
      <dgm:spPr/>
    </dgm:pt>
    <dgm:pt modelId="{38D3C8E6-C446-4AF8-A5D8-CDF41B006EB4}" type="pres">
      <dgm:prSet presAssocID="{839A9C20-B5D4-4E6F-8C9A-44CFA489CF8D}" presName="parentLin" presStyleCnt="0"/>
      <dgm:spPr/>
    </dgm:pt>
    <dgm:pt modelId="{44D5ED29-9E83-46CC-A278-9F8ACFB8823F}" type="pres">
      <dgm:prSet presAssocID="{839A9C20-B5D4-4E6F-8C9A-44CFA489CF8D}" presName="parentLeftMargin" presStyleLbl="node1" presStyleIdx="1" presStyleCnt="4"/>
      <dgm:spPr/>
    </dgm:pt>
    <dgm:pt modelId="{2AB616F0-C2CD-4106-8BD0-8D44C44EE29E}" type="pres">
      <dgm:prSet presAssocID="{839A9C20-B5D4-4E6F-8C9A-44CFA489CF8D}" presName="parentText" presStyleLbl="node1" presStyleIdx="2" presStyleCnt="4" custScaleX="120361" custScaleY="273671" custLinFactNeighborX="-6" custLinFactNeighborY="69761">
        <dgm:presLayoutVars>
          <dgm:chMax val="0"/>
          <dgm:bulletEnabled val="1"/>
        </dgm:presLayoutVars>
      </dgm:prSet>
      <dgm:spPr/>
    </dgm:pt>
    <dgm:pt modelId="{D90C5A00-70DB-4F68-933F-8DB4C3D0DD8E}" type="pres">
      <dgm:prSet presAssocID="{839A9C20-B5D4-4E6F-8C9A-44CFA489CF8D}" presName="negativeSpace" presStyleCnt="0"/>
      <dgm:spPr/>
    </dgm:pt>
    <dgm:pt modelId="{4F5E725B-69B0-4867-BC80-647AAD114026}" type="pres">
      <dgm:prSet presAssocID="{839A9C20-B5D4-4E6F-8C9A-44CFA489CF8D}" presName="childText" presStyleLbl="conFgAcc1" presStyleIdx="2" presStyleCnt="4" custScaleX="100000" custScaleY="217807">
        <dgm:presLayoutVars>
          <dgm:bulletEnabled val="1"/>
        </dgm:presLayoutVars>
      </dgm:prSet>
      <dgm:spPr/>
    </dgm:pt>
    <dgm:pt modelId="{80EA1BB7-D82C-433D-BF12-5ECB7DD5696C}" type="pres">
      <dgm:prSet presAssocID="{5E764CC5-F32C-416D-9324-BC59FE9275DE}" presName="spaceBetweenRectangles" presStyleCnt="0"/>
      <dgm:spPr/>
    </dgm:pt>
    <dgm:pt modelId="{BFEAB391-BDF9-4299-92CB-480A1C70118B}" type="pres">
      <dgm:prSet presAssocID="{87B17104-D8C8-4E4F-9A4A-9E2D55BD6FCF}" presName="parentLin" presStyleCnt="0"/>
      <dgm:spPr/>
    </dgm:pt>
    <dgm:pt modelId="{B44541E2-E875-41D8-BBD8-3F99EBE4BC4A}" type="pres">
      <dgm:prSet presAssocID="{87B17104-D8C8-4E4F-9A4A-9E2D55BD6FCF}" presName="parentLeftMargin" presStyleLbl="node1" presStyleIdx="2" presStyleCnt="4"/>
      <dgm:spPr/>
    </dgm:pt>
    <dgm:pt modelId="{44D5F23D-9D3A-4531-9F0F-D88B999E3BCC}" type="pres">
      <dgm:prSet presAssocID="{87B17104-D8C8-4E4F-9A4A-9E2D55BD6FCF}" presName="parentText" presStyleLbl="node1" presStyleIdx="3" presStyleCnt="4" custScaleX="126793" custScaleY="244074">
        <dgm:presLayoutVars>
          <dgm:chMax val="0"/>
          <dgm:bulletEnabled val="1"/>
        </dgm:presLayoutVars>
      </dgm:prSet>
      <dgm:spPr/>
    </dgm:pt>
    <dgm:pt modelId="{3BC696F3-C954-4DF1-8203-C74D0DF72583}" type="pres">
      <dgm:prSet presAssocID="{87B17104-D8C8-4E4F-9A4A-9E2D55BD6FCF}" presName="negativeSpace" presStyleCnt="0"/>
      <dgm:spPr/>
    </dgm:pt>
    <dgm:pt modelId="{C5535DB6-FC95-4C5A-B9B8-49BF1CAD31D9}" type="pres">
      <dgm:prSet presAssocID="{87B17104-D8C8-4E4F-9A4A-9E2D55BD6FCF}" presName="childText" presStyleLbl="conFgAcc1" presStyleIdx="3" presStyleCnt="4" custScaleY="185615">
        <dgm:presLayoutVars>
          <dgm:bulletEnabled val="1"/>
        </dgm:presLayoutVars>
      </dgm:prSet>
      <dgm:spPr/>
    </dgm:pt>
  </dgm:ptLst>
  <dgm:cxnLst>
    <dgm:cxn modelId="{0C78DD1A-B6CD-455D-ABB8-1151AB240A61}" type="presOf" srcId="{F7D6602F-ABF4-4B30-981B-38A36A9A55BC}" destId="{99AE62BB-0E71-4A20-8828-F48F08666366}" srcOrd="0" destOrd="0" presId="urn:microsoft.com/office/officeart/2005/8/layout/list1"/>
    <dgm:cxn modelId="{CC0ADC25-5079-4920-98F6-24126C419533}" type="presOf" srcId="{E366E551-BC78-47DD-8C88-82629DF6A2D8}" destId="{197BD8AF-1914-437A-8A42-50F4A8CC288E}" srcOrd="1" destOrd="0" presId="urn:microsoft.com/office/officeart/2005/8/layout/list1"/>
    <dgm:cxn modelId="{8C1C3A2B-7CAE-4E52-809F-1207B9DA28DB}" srcId="{230ED7CB-DDC2-4799-8C05-1D6C3B66EB82}" destId="{839A9C20-B5D4-4E6F-8C9A-44CFA489CF8D}" srcOrd="2" destOrd="0" parTransId="{DD4CEB8D-A635-4D20-80EF-3D88B8C949FC}" sibTransId="{5E764CC5-F32C-416D-9324-BC59FE9275DE}"/>
    <dgm:cxn modelId="{46130E31-097F-46A5-9B78-EA023A0C2715}" type="presOf" srcId="{87B17104-D8C8-4E4F-9A4A-9E2D55BD6FCF}" destId="{B44541E2-E875-41D8-BBD8-3F99EBE4BC4A}" srcOrd="0" destOrd="0" presId="urn:microsoft.com/office/officeart/2005/8/layout/list1"/>
    <dgm:cxn modelId="{0FB6393A-F290-42BB-9D7E-5913A17B57CE}" type="presOf" srcId="{839A9C20-B5D4-4E6F-8C9A-44CFA489CF8D}" destId="{2AB616F0-C2CD-4106-8BD0-8D44C44EE29E}" srcOrd="1" destOrd="0" presId="urn:microsoft.com/office/officeart/2005/8/layout/list1"/>
    <dgm:cxn modelId="{775F5173-CE0C-4D70-9072-D547060F03DE}" type="presOf" srcId="{230ED7CB-DDC2-4799-8C05-1D6C3B66EB82}" destId="{9A2592B1-D44F-4C04-9FE9-4CC2B71FDDB1}" srcOrd="0" destOrd="0" presId="urn:microsoft.com/office/officeart/2005/8/layout/list1"/>
    <dgm:cxn modelId="{DD9E0876-3D6F-4079-A5AC-3B42C4628C9B}" srcId="{230ED7CB-DDC2-4799-8C05-1D6C3B66EB82}" destId="{87B17104-D8C8-4E4F-9A4A-9E2D55BD6FCF}" srcOrd="3" destOrd="0" parTransId="{60985E9C-C7BE-4F09-8667-C68C3F7D3ACB}" sibTransId="{236C7C48-038A-41B5-B048-DD20868D825A}"/>
    <dgm:cxn modelId="{50365589-3653-43C9-AE1C-4206A80BC72E}" type="presOf" srcId="{839A9C20-B5D4-4E6F-8C9A-44CFA489CF8D}" destId="{44D5ED29-9E83-46CC-A278-9F8ACFB8823F}" srcOrd="0" destOrd="0" presId="urn:microsoft.com/office/officeart/2005/8/layout/list1"/>
    <dgm:cxn modelId="{745D2CAF-AC71-468B-94A6-258E5A234064}" type="presOf" srcId="{87B17104-D8C8-4E4F-9A4A-9E2D55BD6FCF}" destId="{44D5F23D-9D3A-4531-9F0F-D88B999E3BCC}" srcOrd="1" destOrd="0" presId="urn:microsoft.com/office/officeart/2005/8/layout/list1"/>
    <dgm:cxn modelId="{8C2ED4B6-68B0-4752-A8C0-5E8BF132D9CC}" type="presOf" srcId="{F7D6602F-ABF4-4B30-981B-38A36A9A55BC}" destId="{550DDDC1-1625-4F50-BD59-3532F1E249A1}" srcOrd="1" destOrd="0" presId="urn:microsoft.com/office/officeart/2005/8/layout/list1"/>
    <dgm:cxn modelId="{82C8D8B9-84F7-4138-899B-93225F37D6DA}" srcId="{230ED7CB-DDC2-4799-8C05-1D6C3B66EB82}" destId="{F7D6602F-ABF4-4B30-981B-38A36A9A55BC}" srcOrd="0" destOrd="0" parTransId="{5F48C435-9414-4D45-A288-7B92A5D60035}" sibTransId="{0445AC29-FADA-4184-A8BE-FACB37E7B706}"/>
    <dgm:cxn modelId="{9C6B9CBA-C8AF-4161-BB6E-E561DD18CB91}" type="presOf" srcId="{E366E551-BC78-47DD-8C88-82629DF6A2D8}" destId="{4767B453-2FE7-4ECC-94BC-FA1BD6CF1417}" srcOrd="0" destOrd="0" presId="urn:microsoft.com/office/officeart/2005/8/layout/list1"/>
    <dgm:cxn modelId="{34E948FD-6E64-48FA-9F73-BED6363144F8}" srcId="{230ED7CB-DDC2-4799-8C05-1D6C3B66EB82}" destId="{E366E551-BC78-47DD-8C88-82629DF6A2D8}" srcOrd="1" destOrd="0" parTransId="{31884F44-91A0-44C1-AC47-8953D281D01B}" sibTransId="{1E48F775-ED85-4D31-BAA2-8C6B34F1B79B}"/>
    <dgm:cxn modelId="{30D46B95-D600-4905-B9AA-942795E43767}" type="presParOf" srcId="{9A2592B1-D44F-4C04-9FE9-4CC2B71FDDB1}" destId="{16759EB6-88CB-44ED-AEE8-635C31D16B25}" srcOrd="0" destOrd="0" presId="urn:microsoft.com/office/officeart/2005/8/layout/list1"/>
    <dgm:cxn modelId="{5CC44B9D-0EF6-4447-92F0-D0E1B8A1781C}" type="presParOf" srcId="{16759EB6-88CB-44ED-AEE8-635C31D16B25}" destId="{99AE62BB-0E71-4A20-8828-F48F08666366}" srcOrd="0" destOrd="0" presId="urn:microsoft.com/office/officeart/2005/8/layout/list1"/>
    <dgm:cxn modelId="{2531C02F-261A-454A-810D-AF23B12AE155}" type="presParOf" srcId="{16759EB6-88CB-44ED-AEE8-635C31D16B25}" destId="{550DDDC1-1625-4F50-BD59-3532F1E249A1}" srcOrd="1" destOrd="0" presId="urn:microsoft.com/office/officeart/2005/8/layout/list1"/>
    <dgm:cxn modelId="{7B311712-3D8C-40A5-AE69-1663B44B635F}" type="presParOf" srcId="{9A2592B1-D44F-4C04-9FE9-4CC2B71FDDB1}" destId="{1D505EED-95D8-4150-9B22-DCEB0700A600}" srcOrd="1" destOrd="0" presId="urn:microsoft.com/office/officeart/2005/8/layout/list1"/>
    <dgm:cxn modelId="{F1816F64-2135-493D-BD07-55C46CBA3E9A}" type="presParOf" srcId="{9A2592B1-D44F-4C04-9FE9-4CC2B71FDDB1}" destId="{0B38192C-B324-4534-94B7-67A69D0C0C9B}" srcOrd="2" destOrd="0" presId="urn:microsoft.com/office/officeart/2005/8/layout/list1"/>
    <dgm:cxn modelId="{E6B29A1D-651F-4B3A-883C-D3932625F954}" type="presParOf" srcId="{9A2592B1-D44F-4C04-9FE9-4CC2B71FDDB1}" destId="{F7C09E52-9CAA-4A06-B71F-154FEC8A5541}" srcOrd="3" destOrd="0" presId="urn:microsoft.com/office/officeart/2005/8/layout/list1"/>
    <dgm:cxn modelId="{366882B4-D645-401A-BDD5-43DC890958E6}" type="presParOf" srcId="{9A2592B1-D44F-4C04-9FE9-4CC2B71FDDB1}" destId="{B947FDEE-9203-411C-B560-A3731881042E}" srcOrd="4" destOrd="0" presId="urn:microsoft.com/office/officeart/2005/8/layout/list1"/>
    <dgm:cxn modelId="{1625AA40-599E-483D-8F30-86B62482C12D}" type="presParOf" srcId="{B947FDEE-9203-411C-B560-A3731881042E}" destId="{4767B453-2FE7-4ECC-94BC-FA1BD6CF1417}" srcOrd="0" destOrd="0" presId="urn:microsoft.com/office/officeart/2005/8/layout/list1"/>
    <dgm:cxn modelId="{06399B83-4CD9-49B3-8DF8-68B7CBAF4635}" type="presParOf" srcId="{B947FDEE-9203-411C-B560-A3731881042E}" destId="{197BD8AF-1914-437A-8A42-50F4A8CC288E}" srcOrd="1" destOrd="0" presId="urn:microsoft.com/office/officeart/2005/8/layout/list1"/>
    <dgm:cxn modelId="{3C1B8377-99D2-4976-91AD-17AB6B4B9EFC}" type="presParOf" srcId="{9A2592B1-D44F-4C04-9FE9-4CC2B71FDDB1}" destId="{8369D390-33B6-4001-80FA-5DCD09DCFB3E}" srcOrd="5" destOrd="0" presId="urn:microsoft.com/office/officeart/2005/8/layout/list1"/>
    <dgm:cxn modelId="{8CEFBE9F-A884-48FB-AAA6-8ECBFE04C8DE}" type="presParOf" srcId="{9A2592B1-D44F-4C04-9FE9-4CC2B71FDDB1}" destId="{FC3796D4-8E29-45AD-A904-9B093AC1E6BA}" srcOrd="6" destOrd="0" presId="urn:microsoft.com/office/officeart/2005/8/layout/list1"/>
    <dgm:cxn modelId="{A6AE5A45-0B31-4979-A198-6D3F901AA50E}" type="presParOf" srcId="{9A2592B1-D44F-4C04-9FE9-4CC2B71FDDB1}" destId="{3EEDB3E5-0186-4449-82F9-B25612972E4A}" srcOrd="7" destOrd="0" presId="urn:microsoft.com/office/officeart/2005/8/layout/list1"/>
    <dgm:cxn modelId="{0C619DFC-27E4-4348-B3FA-6B8DD2788D9D}" type="presParOf" srcId="{9A2592B1-D44F-4C04-9FE9-4CC2B71FDDB1}" destId="{38D3C8E6-C446-4AF8-A5D8-CDF41B006EB4}" srcOrd="8" destOrd="0" presId="urn:microsoft.com/office/officeart/2005/8/layout/list1"/>
    <dgm:cxn modelId="{F50B6112-7F2E-4EA9-85D7-3F781496F85B}" type="presParOf" srcId="{38D3C8E6-C446-4AF8-A5D8-CDF41B006EB4}" destId="{44D5ED29-9E83-46CC-A278-9F8ACFB8823F}" srcOrd="0" destOrd="0" presId="urn:microsoft.com/office/officeart/2005/8/layout/list1"/>
    <dgm:cxn modelId="{5614804A-81F8-4940-9582-F8A8FF867829}" type="presParOf" srcId="{38D3C8E6-C446-4AF8-A5D8-CDF41B006EB4}" destId="{2AB616F0-C2CD-4106-8BD0-8D44C44EE29E}" srcOrd="1" destOrd="0" presId="urn:microsoft.com/office/officeart/2005/8/layout/list1"/>
    <dgm:cxn modelId="{C85105FC-854F-4B07-8A6F-1CD501414B3D}" type="presParOf" srcId="{9A2592B1-D44F-4C04-9FE9-4CC2B71FDDB1}" destId="{D90C5A00-70DB-4F68-933F-8DB4C3D0DD8E}" srcOrd="9" destOrd="0" presId="urn:microsoft.com/office/officeart/2005/8/layout/list1"/>
    <dgm:cxn modelId="{51570CB2-D9DA-43FA-8D40-7C6D118CBD9B}" type="presParOf" srcId="{9A2592B1-D44F-4C04-9FE9-4CC2B71FDDB1}" destId="{4F5E725B-69B0-4867-BC80-647AAD114026}" srcOrd="10" destOrd="0" presId="urn:microsoft.com/office/officeart/2005/8/layout/list1"/>
    <dgm:cxn modelId="{0A68B213-8DCF-4048-84EC-3080D495387C}" type="presParOf" srcId="{9A2592B1-D44F-4C04-9FE9-4CC2B71FDDB1}" destId="{80EA1BB7-D82C-433D-BF12-5ECB7DD5696C}" srcOrd="11" destOrd="0" presId="urn:microsoft.com/office/officeart/2005/8/layout/list1"/>
    <dgm:cxn modelId="{9F9DCBFE-2A38-4D3C-ADE8-B4D4AD60FBCA}" type="presParOf" srcId="{9A2592B1-D44F-4C04-9FE9-4CC2B71FDDB1}" destId="{BFEAB391-BDF9-4299-92CB-480A1C70118B}" srcOrd="12" destOrd="0" presId="urn:microsoft.com/office/officeart/2005/8/layout/list1"/>
    <dgm:cxn modelId="{FC5B8FBC-F03A-4827-8FD7-1F38DC80BBA0}" type="presParOf" srcId="{BFEAB391-BDF9-4299-92CB-480A1C70118B}" destId="{B44541E2-E875-41D8-BBD8-3F99EBE4BC4A}" srcOrd="0" destOrd="0" presId="urn:microsoft.com/office/officeart/2005/8/layout/list1"/>
    <dgm:cxn modelId="{CE7B90A8-55E5-4501-AC40-C72388F9C112}" type="presParOf" srcId="{BFEAB391-BDF9-4299-92CB-480A1C70118B}" destId="{44D5F23D-9D3A-4531-9F0F-D88B999E3BCC}" srcOrd="1" destOrd="0" presId="urn:microsoft.com/office/officeart/2005/8/layout/list1"/>
    <dgm:cxn modelId="{DD03D974-ABC5-47E1-BB76-78C0F46020D1}" type="presParOf" srcId="{9A2592B1-D44F-4C04-9FE9-4CC2B71FDDB1}" destId="{3BC696F3-C954-4DF1-8203-C74D0DF72583}" srcOrd="13" destOrd="0" presId="urn:microsoft.com/office/officeart/2005/8/layout/list1"/>
    <dgm:cxn modelId="{DD09209E-F047-445E-861C-CFCAA51E2331}" type="presParOf" srcId="{9A2592B1-D44F-4C04-9FE9-4CC2B71FDDB1}" destId="{C5535DB6-FC95-4C5A-B9B8-49BF1CAD31D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0ED7CB-DDC2-4799-8C05-1D6C3B66EB82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F7D6602F-ABF4-4B30-981B-38A36A9A55BC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ru-RU" sz="1600" b="1" dirty="0">
              <a:solidFill>
                <a:schemeClr val="accent6">
                  <a:lumMod val="75000"/>
                </a:schemeClr>
              </a:solidFill>
            </a:rPr>
            <a:t>Участник кластера</a:t>
          </a:r>
          <a:r>
            <a:rPr lang="en-US" sz="1600" b="1" dirty="0">
              <a:solidFill>
                <a:schemeClr val="accent6">
                  <a:lumMod val="75000"/>
                </a:schemeClr>
              </a:solidFill>
            </a:rPr>
            <a:t> Smart technology</a:t>
          </a:r>
          <a:r>
            <a:rPr lang="ru-RU" sz="1600" b="1" dirty="0">
              <a:solidFill>
                <a:schemeClr val="accent6">
                  <a:lumMod val="75000"/>
                </a:schemeClr>
              </a:solidFill>
            </a:rPr>
            <a:t> Томск </a:t>
          </a:r>
        </a:p>
      </dgm:t>
    </dgm:pt>
    <dgm:pt modelId="{5F48C435-9414-4D45-A288-7B92A5D60035}" type="parTrans" cxnId="{82C8D8B9-84F7-4138-899B-93225F37D6DA}">
      <dgm:prSet/>
      <dgm:spPr/>
      <dgm:t>
        <a:bodyPr/>
        <a:lstStyle/>
        <a:p>
          <a:endParaRPr lang="ru-RU"/>
        </a:p>
      </dgm:t>
    </dgm:pt>
    <dgm:pt modelId="{0445AC29-FADA-4184-A8BE-FACB37E7B706}" type="sibTrans" cxnId="{82C8D8B9-84F7-4138-899B-93225F37D6DA}">
      <dgm:prSet/>
      <dgm:spPr/>
      <dgm:t>
        <a:bodyPr/>
        <a:lstStyle/>
        <a:p>
          <a:endParaRPr lang="ru-RU"/>
        </a:p>
      </dgm:t>
    </dgm:pt>
    <dgm:pt modelId="{E366E551-BC78-47DD-8C88-82629DF6A2D8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ru-RU" sz="1600" b="1" dirty="0">
              <a:solidFill>
                <a:schemeClr val="accent6">
                  <a:lumMod val="75000"/>
                </a:schemeClr>
              </a:solidFill>
            </a:rPr>
            <a:t>Для включения в кластер необходимо создать инновационный продукт</a:t>
          </a:r>
        </a:p>
      </dgm:t>
    </dgm:pt>
    <dgm:pt modelId="{31884F44-91A0-44C1-AC47-8953D281D01B}" type="parTrans" cxnId="{34E948FD-6E64-48FA-9F73-BED6363144F8}">
      <dgm:prSet/>
      <dgm:spPr/>
      <dgm:t>
        <a:bodyPr/>
        <a:lstStyle/>
        <a:p>
          <a:endParaRPr lang="ru-RU"/>
        </a:p>
      </dgm:t>
    </dgm:pt>
    <dgm:pt modelId="{1E48F775-ED85-4D31-BAA2-8C6B34F1B79B}" type="sibTrans" cxnId="{34E948FD-6E64-48FA-9F73-BED6363144F8}">
      <dgm:prSet/>
      <dgm:spPr/>
      <dgm:t>
        <a:bodyPr/>
        <a:lstStyle/>
        <a:p>
          <a:endParaRPr lang="ru-RU"/>
        </a:p>
      </dgm:t>
    </dgm:pt>
    <dgm:pt modelId="{9A2592B1-D44F-4C04-9FE9-4CC2B71FDDB1}" type="pres">
      <dgm:prSet presAssocID="{230ED7CB-DDC2-4799-8C05-1D6C3B66EB82}" presName="linear" presStyleCnt="0">
        <dgm:presLayoutVars>
          <dgm:dir/>
          <dgm:animLvl val="lvl"/>
          <dgm:resizeHandles val="exact"/>
        </dgm:presLayoutVars>
      </dgm:prSet>
      <dgm:spPr/>
    </dgm:pt>
    <dgm:pt modelId="{16759EB6-88CB-44ED-AEE8-635C31D16B25}" type="pres">
      <dgm:prSet presAssocID="{F7D6602F-ABF4-4B30-981B-38A36A9A55BC}" presName="parentLin" presStyleCnt="0"/>
      <dgm:spPr/>
    </dgm:pt>
    <dgm:pt modelId="{99AE62BB-0E71-4A20-8828-F48F08666366}" type="pres">
      <dgm:prSet presAssocID="{F7D6602F-ABF4-4B30-981B-38A36A9A55BC}" presName="parentLeftMargin" presStyleLbl="node1" presStyleIdx="0" presStyleCnt="2"/>
      <dgm:spPr/>
    </dgm:pt>
    <dgm:pt modelId="{550DDDC1-1625-4F50-BD59-3532F1E249A1}" type="pres">
      <dgm:prSet presAssocID="{F7D6602F-ABF4-4B30-981B-38A36A9A55BC}" presName="parentText" presStyleLbl="node1" presStyleIdx="0" presStyleCnt="2" custLinFactNeighborX="4167" custLinFactNeighborY="-1668">
        <dgm:presLayoutVars>
          <dgm:chMax val="0"/>
          <dgm:bulletEnabled val="1"/>
        </dgm:presLayoutVars>
      </dgm:prSet>
      <dgm:spPr/>
    </dgm:pt>
    <dgm:pt modelId="{1D505EED-95D8-4150-9B22-DCEB0700A600}" type="pres">
      <dgm:prSet presAssocID="{F7D6602F-ABF4-4B30-981B-38A36A9A55BC}" presName="negativeSpace" presStyleCnt="0"/>
      <dgm:spPr/>
    </dgm:pt>
    <dgm:pt modelId="{0B38192C-B324-4534-94B7-67A69D0C0C9B}" type="pres">
      <dgm:prSet presAssocID="{F7D6602F-ABF4-4B30-981B-38A36A9A55BC}" presName="childText" presStyleLbl="conFgAcc1" presStyleIdx="0" presStyleCnt="2">
        <dgm:presLayoutVars>
          <dgm:bulletEnabled val="1"/>
        </dgm:presLayoutVars>
      </dgm:prSet>
      <dgm:spPr/>
    </dgm:pt>
    <dgm:pt modelId="{F7C09E52-9CAA-4A06-B71F-154FEC8A5541}" type="pres">
      <dgm:prSet presAssocID="{0445AC29-FADA-4184-A8BE-FACB37E7B706}" presName="spaceBetweenRectangles" presStyleCnt="0"/>
      <dgm:spPr/>
    </dgm:pt>
    <dgm:pt modelId="{B947FDEE-9203-411C-B560-A3731881042E}" type="pres">
      <dgm:prSet presAssocID="{E366E551-BC78-47DD-8C88-82629DF6A2D8}" presName="parentLin" presStyleCnt="0"/>
      <dgm:spPr/>
    </dgm:pt>
    <dgm:pt modelId="{4767B453-2FE7-4ECC-94BC-FA1BD6CF1417}" type="pres">
      <dgm:prSet presAssocID="{E366E551-BC78-47DD-8C88-82629DF6A2D8}" presName="parentLeftMargin" presStyleLbl="node1" presStyleIdx="0" presStyleCnt="2"/>
      <dgm:spPr/>
    </dgm:pt>
    <dgm:pt modelId="{197BD8AF-1914-437A-8A42-50F4A8CC288E}" type="pres">
      <dgm:prSet presAssocID="{E366E551-BC78-47DD-8C88-82629DF6A2D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369D390-33B6-4001-80FA-5DCD09DCFB3E}" type="pres">
      <dgm:prSet presAssocID="{E366E551-BC78-47DD-8C88-82629DF6A2D8}" presName="negativeSpace" presStyleCnt="0"/>
      <dgm:spPr/>
    </dgm:pt>
    <dgm:pt modelId="{FC3796D4-8E29-45AD-A904-9B093AC1E6BA}" type="pres">
      <dgm:prSet presAssocID="{E366E551-BC78-47DD-8C88-82629DF6A2D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C78DD1A-B6CD-455D-ABB8-1151AB240A61}" type="presOf" srcId="{F7D6602F-ABF4-4B30-981B-38A36A9A55BC}" destId="{99AE62BB-0E71-4A20-8828-F48F08666366}" srcOrd="0" destOrd="0" presId="urn:microsoft.com/office/officeart/2005/8/layout/list1"/>
    <dgm:cxn modelId="{CC0ADC25-5079-4920-98F6-24126C419533}" type="presOf" srcId="{E366E551-BC78-47DD-8C88-82629DF6A2D8}" destId="{197BD8AF-1914-437A-8A42-50F4A8CC288E}" srcOrd="1" destOrd="0" presId="urn:microsoft.com/office/officeart/2005/8/layout/list1"/>
    <dgm:cxn modelId="{775F5173-CE0C-4D70-9072-D547060F03DE}" type="presOf" srcId="{230ED7CB-DDC2-4799-8C05-1D6C3B66EB82}" destId="{9A2592B1-D44F-4C04-9FE9-4CC2B71FDDB1}" srcOrd="0" destOrd="0" presId="urn:microsoft.com/office/officeart/2005/8/layout/list1"/>
    <dgm:cxn modelId="{8C2ED4B6-68B0-4752-A8C0-5E8BF132D9CC}" type="presOf" srcId="{F7D6602F-ABF4-4B30-981B-38A36A9A55BC}" destId="{550DDDC1-1625-4F50-BD59-3532F1E249A1}" srcOrd="1" destOrd="0" presId="urn:microsoft.com/office/officeart/2005/8/layout/list1"/>
    <dgm:cxn modelId="{82C8D8B9-84F7-4138-899B-93225F37D6DA}" srcId="{230ED7CB-DDC2-4799-8C05-1D6C3B66EB82}" destId="{F7D6602F-ABF4-4B30-981B-38A36A9A55BC}" srcOrd="0" destOrd="0" parTransId="{5F48C435-9414-4D45-A288-7B92A5D60035}" sibTransId="{0445AC29-FADA-4184-A8BE-FACB37E7B706}"/>
    <dgm:cxn modelId="{9C6B9CBA-C8AF-4161-BB6E-E561DD18CB91}" type="presOf" srcId="{E366E551-BC78-47DD-8C88-82629DF6A2D8}" destId="{4767B453-2FE7-4ECC-94BC-FA1BD6CF1417}" srcOrd="0" destOrd="0" presId="urn:microsoft.com/office/officeart/2005/8/layout/list1"/>
    <dgm:cxn modelId="{34E948FD-6E64-48FA-9F73-BED6363144F8}" srcId="{230ED7CB-DDC2-4799-8C05-1D6C3B66EB82}" destId="{E366E551-BC78-47DD-8C88-82629DF6A2D8}" srcOrd="1" destOrd="0" parTransId="{31884F44-91A0-44C1-AC47-8953D281D01B}" sibTransId="{1E48F775-ED85-4D31-BAA2-8C6B34F1B79B}"/>
    <dgm:cxn modelId="{30D46B95-D600-4905-B9AA-942795E43767}" type="presParOf" srcId="{9A2592B1-D44F-4C04-9FE9-4CC2B71FDDB1}" destId="{16759EB6-88CB-44ED-AEE8-635C31D16B25}" srcOrd="0" destOrd="0" presId="urn:microsoft.com/office/officeart/2005/8/layout/list1"/>
    <dgm:cxn modelId="{5CC44B9D-0EF6-4447-92F0-D0E1B8A1781C}" type="presParOf" srcId="{16759EB6-88CB-44ED-AEE8-635C31D16B25}" destId="{99AE62BB-0E71-4A20-8828-F48F08666366}" srcOrd="0" destOrd="0" presId="urn:microsoft.com/office/officeart/2005/8/layout/list1"/>
    <dgm:cxn modelId="{2531C02F-261A-454A-810D-AF23B12AE155}" type="presParOf" srcId="{16759EB6-88CB-44ED-AEE8-635C31D16B25}" destId="{550DDDC1-1625-4F50-BD59-3532F1E249A1}" srcOrd="1" destOrd="0" presId="urn:microsoft.com/office/officeart/2005/8/layout/list1"/>
    <dgm:cxn modelId="{7B311712-3D8C-40A5-AE69-1663B44B635F}" type="presParOf" srcId="{9A2592B1-D44F-4C04-9FE9-4CC2B71FDDB1}" destId="{1D505EED-95D8-4150-9B22-DCEB0700A600}" srcOrd="1" destOrd="0" presId="urn:microsoft.com/office/officeart/2005/8/layout/list1"/>
    <dgm:cxn modelId="{F1816F64-2135-493D-BD07-55C46CBA3E9A}" type="presParOf" srcId="{9A2592B1-D44F-4C04-9FE9-4CC2B71FDDB1}" destId="{0B38192C-B324-4534-94B7-67A69D0C0C9B}" srcOrd="2" destOrd="0" presId="urn:microsoft.com/office/officeart/2005/8/layout/list1"/>
    <dgm:cxn modelId="{E6B29A1D-651F-4B3A-883C-D3932625F954}" type="presParOf" srcId="{9A2592B1-D44F-4C04-9FE9-4CC2B71FDDB1}" destId="{F7C09E52-9CAA-4A06-B71F-154FEC8A5541}" srcOrd="3" destOrd="0" presId="urn:microsoft.com/office/officeart/2005/8/layout/list1"/>
    <dgm:cxn modelId="{366882B4-D645-401A-BDD5-43DC890958E6}" type="presParOf" srcId="{9A2592B1-D44F-4C04-9FE9-4CC2B71FDDB1}" destId="{B947FDEE-9203-411C-B560-A3731881042E}" srcOrd="4" destOrd="0" presId="urn:microsoft.com/office/officeart/2005/8/layout/list1"/>
    <dgm:cxn modelId="{1625AA40-599E-483D-8F30-86B62482C12D}" type="presParOf" srcId="{B947FDEE-9203-411C-B560-A3731881042E}" destId="{4767B453-2FE7-4ECC-94BC-FA1BD6CF1417}" srcOrd="0" destOrd="0" presId="urn:microsoft.com/office/officeart/2005/8/layout/list1"/>
    <dgm:cxn modelId="{06399B83-4CD9-49B3-8DF8-68B7CBAF4635}" type="presParOf" srcId="{B947FDEE-9203-411C-B560-A3731881042E}" destId="{197BD8AF-1914-437A-8A42-50F4A8CC288E}" srcOrd="1" destOrd="0" presId="urn:microsoft.com/office/officeart/2005/8/layout/list1"/>
    <dgm:cxn modelId="{3C1B8377-99D2-4976-91AD-17AB6B4B9EFC}" type="presParOf" srcId="{9A2592B1-D44F-4C04-9FE9-4CC2B71FDDB1}" destId="{8369D390-33B6-4001-80FA-5DCD09DCFB3E}" srcOrd="5" destOrd="0" presId="urn:microsoft.com/office/officeart/2005/8/layout/list1"/>
    <dgm:cxn modelId="{8CEFBE9F-A884-48FB-AAA6-8ECBFE04C8DE}" type="presParOf" srcId="{9A2592B1-D44F-4C04-9FE9-4CC2B71FDDB1}" destId="{FC3796D4-8E29-45AD-A904-9B093AC1E6B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0ED7CB-DDC2-4799-8C05-1D6C3B66EB82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F7D6602F-ABF4-4B30-981B-38A36A9A55BC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ru-RU" sz="1600" b="1" dirty="0">
              <a:solidFill>
                <a:schemeClr val="accent6">
                  <a:lumMod val="75000"/>
                </a:schemeClr>
              </a:solidFill>
            </a:rPr>
            <a:t>Участником кластера*</a:t>
          </a:r>
          <a:r>
            <a:rPr lang="en-US" sz="1600" b="1" dirty="0">
              <a:solidFill>
                <a:schemeClr val="accent6">
                  <a:lumMod val="75000"/>
                </a:schemeClr>
              </a:solidFill>
            </a:rPr>
            <a:t> Smart technology</a:t>
          </a:r>
          <a:r>
            <a:rPr lang="ru-RU" sz="1600" b="1" dirty="0">
              <a:solidFill>
                <a:schemeClr val="accent6">
                  <a:lumMod val="75000"/>
                </a:schemeClr>
              </a:solidFill>
            </a:rPr>
            <a:t> Томск </a:t>
          </a:r>
        </a:p>
      </dgm:t>
    </dgm:pt>
    <dgm:pt modelId="{5F48C435-9414-4D45-A288-7B92A5D60035}" type="parTrans" cxnId="{82C8D8B9-84F7-4138-899B-93225F37D6DA}">
      <dgm:prSet/>
      <dgm:spPr/>
      <dgm:t>
        <a:bodyPr/>
        <a:lstStyle/>
        <a:p>
          <a:endParaRPr lang="ru-RU"/>
        </a:p>
      </dgm:t>
    </dgm:pt>
    <dgm:pt modelId="{0445AC29-FADA-4184-A8BE-FACB37E7B706}" type="sibTrans" cxnId="{82C8D8B9-84F7-4138-899B-93225F37D6DA}">
      <dgm:prSet/>
      <dgm:spPr/>
      <dgm:t>
        <a:bodyPr/>
        <a:lstStyle/>
        <a:p>
          <a:endParaRPr lang="ru-RU"/>
        </a:p>
      </dgm:t>
    </dgm:pt>
    <dgm:pt modelId="{E366E551-BC78-47DD-8C88-82629DF6A2D8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ru-RU" sz="1600" b="1" dirty="0">
              <a:solidFill>
                <a:schemeClr val="accent6">
                  <a:lumMod val="75000"/>
                </a:schemeClr>
              </a:solidFill>
            </a:rPr>
            <a:t>*для включения в кластер необходимо создать инновационный продукт</a:t>
          </a:r>
        </a:p>
      </dgm:t>
    </dgm:pt>
    <dgm:pt modelId="{31884F44-91A0-44C1-AC47-8953D281D01B}" type="parTrans" cxnId="{34E948FD-6E64-48FA-9F73-BED6363144F8}">
      <dgm:prSet/>
      <dgm:spPr/>
      <dgm:t>
        <a:bodyPr/>
        <a:lstStyle/>
        <a:p>
          <a:endParaRPr lang="ru-RU"/>
        </a:p>
      </dgm:t>
    </dgm:pt>
    <dgm:pt modelId="{1E48F775-ED85-4D31-BAA2-8C6B34F1B79B}" type="sibTrans" cxnId="{34E948FD-6E64-48FA-9F73-BED6363144F8}">
      <dgm:prSet/>
      <dgm:spPr/>
      <dgm:t>
        <a:bodyPr/>
        <a:lstStyle/>
        <a:p>
          <a:endParaRPr lang="ru-RU"/>
        </a:p>
      </dgm:t>
    </dgm:pt>
    <dgm:pt modelId="{9A2592B1-D44F-4C04-9FE9-4CC2B71FDDB1}" type="pres">
      <dgm:prSet presAssocID="{230ED7CB-DDC2-4799-8C05-1D6C3B66EB82}" presName="linear" presStyleCnt="0">
        <dgm:presLayoutVars>
          <dgm:dir/>
          <dgm:animLvl val="lvl"/>
          <dgm:resizeHandles val="exact"/>
        </dgm:presLayoutVars>
      </dgm:prSet>
      <dgm:spPr/>
    </dgm:pt>
    <dgm:pt modelId="{16759EB6-88CB-44ED-AEE8-635C31D16B25}" type="pres">
      <dgm:prSet presAssocID="{F7D6602F-ABF4-4B30-981B-38A36A9A55BC}" presName="parentLin" presStyleCnt="0"/>
      <dgm:spPr/>
    </dgm:pt>
    <dgm:pt modelId="{99AE62BB-0E71-4A20-8828-F48F08666366}" type="pres">
      <dgm:prSet presAssocID="{F7D6602F-ABF4-4B30-981B-38A36A9A55BC}" presName="parentLeftMargin" presStyleLbl="node1" presStyleIdx="0" presStyleCnt="2"/>
      <dgm:spPr/>
    </dgm:pt>
    <dgm:pt modelId="{550DDDC1-1625-4F50-BD59-3532F1E249A1}" type="pres">
      <dgm:prSet presAssocID="{F7D6602F-ABF4-4B30-981B-38A36A9A55BC}" presName="parentText" presStyleLbl="node1" presStyleIdx="0" presStyleCnt="2" custLinFactNeighborX="25000" custLinFactNeighborY="-4153">
        <dgm:presLayoutVars>
          <dgm:chMax val="0"/>
          <dgm:bulletEnabled val="1"/>
        </dgm:presLayoutVars>
      </dgm:prSet>
      <dgm:spPr/>
    </dgm:pt>
    <dgm:pt modelId="{1D505EED-95D8-4150-9B22-DCEB0700A600}" type="pres">
      <dgm:prSet presAssocID="{F7D6602F-ABF4-4B30-981B-38A36A9A55BC}" presName="negativeSpace" presStyleCnt="0"/>
      <dgm:spPr/>
    </dgm:pt>
    <dgm:pt modelId="{0B38192C-B324-4534-94B7-67A69D0C0C9B}" type="pres">
      <dgm:prSet presAssocID="{F7D6602F-ABF4-4B30-981B-38A36A9A55BC}" presName="childText" presStyleLbl="conFgAcc1" presStyleIdx="0" presStyleCnt="2">
        <dgm:presLayoutVars>
          <dgm:bulletEnabled val="1"/>
        </dgm:presLayoutVars>
      </dgm:prSet>
      <dgm:spPr/>
    </dgm:pt>
    <dgm:pt modelId="{F7C09E52-9CAA-4A06-B71F-154FEC8A5541}" type="pres">
      <dgm:prSet presAssocID="{0445AC29-FADA-4184-A8BE-FACB37E7B706}" presName="spaceBetweenRectangles" presStyleCnt="0"/>
      <dgm:spPr/>
    </dgm:pt>
    <dgm:pt modelId="{B947FDEE-9203-411C-B560-A3731881042E}" type="pres">
      <dgm:prSet presAssocID="{E366E551-BC78-47DD-8C88-82629DF6A2D8}" presName="parentLin" presStyleCnt="0"/>
      <dgm:spPr/>
    </dgm:pt>
    <dgm:pt modelId="{4767B453-2FE7-4ECC-94BC-FA1BD6CF1417}" type="pres">
      <dgm:prSet presAssocID="{E366E551-BC78-47DD-8C88-82629DF6A2D8}" presName="parentLeftMargin" presStyleLbl="node1" presStyleIdx="0" presStyleCnt="2"/>
      <dgm:spPr/>
    </dgm:pt>
    <dgm:pt modelId="{197BD8AF-1914-437A-8A42-50F4A8CC288E}" type="pres">
      <dgm:prSet presAssocID="{E366E551-BC78-47DD-8C88-82629DF6A2D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369D390-33B6-4001-80FA-5DCD09DCFB3E}" type="pres">
      <dgm:prSet presAssocID="{E366E551-BC78-47DD-8C88-82629DF6A2D8}" presName="negativeSpace" presStyleCnt="0"/>
      <dgm:spPr/>
    </dgm:pt>
    <dgm:pt modelId="{FC3796D4-8E29-45AD-A904-9B093AC1E6BA}" type="pres">
      <dgm:prSet presAssocID="{E366E551-BC78-47DD-8C88-82629DF6A2D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C78DD1A-B6CD-455D-ABB8-1151AB240A61}" type="presOf" srcId="{F7D6602F-ABF4-4B30-981B-38A36A9A55BC}" destId="{99AE62BB-0E71-4A20-8828-F48F08666366}" srcOrd="0" destOrd="0" presId="urn:microsoft.com/office/officeart/2005/8/layout/list1"/>
    <dgm:cxn modelId="{CC0ADC25-5079-4920-98F6-24126C419533}" type="presOf" srcId="{E366E551-BC78-47DD-8C88-82629DF6A2D8}" destId="{197BD8AF-1914-437A-8A42-50F4A8CC288E}" srcOrd="1" destOrd="0" presId="urn:microsoft.com/office/officeart/2005/8/layout/list1"/>
    <dgm:cxn modelId="{775F5173-CE0C-4D70-9072-D547060F03DE}" type="presOf" srcId="{230ED7CB-DDC2-4799-8C05-1D6C3B66EB82}" destId="{9A2592B1-D44F-4C04-9FE9-4CC2B71FDDB1}" srcOrd="0" destOrd="0" presId="urn:microsoft.com/office/officeart/2005/8/layout/list1"/>
    <dgm:cxn modelId="{8C2ED4B6-68B0-4752-A8C0-5E8BF132D9CC}" type="presOf" srcId="{F7D6602F-ABF4-4B30-981B-38A36A9A55BC}" destId="{550DDDC1-1625-4F50-BD59-3532F1E249A1}" srcOrd="1" destOrd="0" presId="urn:microsoft.com/office/officeart/2005/8/layout/list1"/>
    <dgm:cxn modelId="{82C8D8B9-84F7-4138-899B-93225F37D6DA}" srcId="{230ED7CB-DDC2-4799-8C05-1D6C3B66EB82}" destId="{F7D6602F-ABF4-4B30-981B-38A36A9A55BC}" srcOrd="0" destOrd="0" parTransId="{5F48C435-9414-4D45-A288-7B92A5D60035}" sibTransId="{0445AC29-FADA-4184-A8BE-FACB37E7B706}"/>
    <dgm:cxn modelId="{9C6B9CBA-C8AF-4161-BB6E-E561DD18CB91}" type="presOf" srcId="{E366E551-BC78-47DD-8C88-82629DF6A2D8}" destId="{4767B453-2FE7-4ECC-94BC-FA1BD6CF1417}" srcOrd="0" destOrd="0" presId="urn:microsoft.com/office/officeart/2005/8/layout/list1"/>
    <dgm:cxn modelId="{34E948FD-6E64-48FA-9F73-BED6363144F8}" srcId="{230ED7CB-DDC2-4799-8C05-1D6C3B66EB82}" destId="{E366E551-BC78-47DD-8C88-82629DF6A2D8}" srcOrd="1" destOrd="0" parTransId="{31884F44-91A0-44C1-AC47-8953D281D01B}" sibTransId="{1E48F775-ED85-4D31-BAA2-8C6B34F1B79B}"/>
    <dgm:cxn modelId="{30D46B95-D600-4905-B9AA-942795E43767}" type="presParOf" srcId="{9A2592B1-D44F-4C04-9FE9-4CC2B71FDDB1}" destId="{16759EB6-88CB-44ED-AEE8-635C31D16B25}" srcOrd="0" destOrd="0" presId="urn:microsoft.com/office/officeart/2005/8/layout/list1"/>
    <dgm:cxn modelId="{5CC44B9D-0EF6-4447-92F0-D0E1B8A1781C}" type="presParOf" srcId="{16759EB6-88CB-44ED-AEE8-635C31D16B25}" destId="{99AE62BB-0E71-4A20-8828-F48F08666366}" srcOrd="0" destOrd="0" presId="urn:microsoft.com/office/officeart/2005/8/layout/list1"/>
    <dgm:cxn modelId="{2531C02F-261A-454A-810D-AF23B12AE155}" type="presParOf" srcId="{16759EB6-88CB-44ED-AEE8-635C31D16B25}" destId="{550DDDC1-1625-4F50-BD59-3532F1E249A1}" srcOrd="1" destOrd="0" presId="urn:microsoft.com/office/officeart/2005/8/layout/list1"/>
    <dgm:cxn modelId="{7B311712-3D8C-40A5-AE69-1663B44B635F}" type="presParOf" srcId="{9A2592B1-D44F-4C04-9FE9-4CC2B71FDDB1}" destId="{1D505EED-95D8-4150-9B22-DCEB0700A600}" srcOrd="1" destOrd="0" presId="urn:microsoft.com/office/officeart/2005/8/layout/list1"/>
    <dgm:cxn modelId="{F1816F64-2135-493D-BD07-55C46CBA3E9A}" type="presParOf" srcId="{9A2592B1-D44F-4C04-9FE9-4CC2B71FDDB1}" destId="{0B38192C-B324-4534-94B7-67A69D0C0C9B}" srcOrd="2" destOrd="0" presId="urn:microsoft.com/office/officeart/2005/8/layout/list1"/>
    <dgm:cxn modelId="{E6B29A1D-651F-4B3A-883C-D3932625F954}" type="presParOf" srcId="{9A2592B1-D44F-4C04-9FE9-4CC2B71FDDB1}" destId="{F7C09E52-9CAA-4A06-B71F-154FEC8A5541}" srcOrd="3" destOrd="0" presId="urn:microsoft.com/office/officeart/2005/8/layout/list1"/>
    <dgm:cxn modelId="{366882B4-D645-401A-BDD5-43DC890958E6}" type="presParOf" srcId="{9A2592B1-D44F-4C04-9FE9-4CC2B71FDDB1}" destId="{B947FDEE-9203-411C-B560-A3731881042E}" srcOrd="4" destOrd="0" presId="urn:microsoft.com/office/officeart/2005/8/layout/list1"/>
    <dgm:cxn modelId="{1625AA40-599E-483D-8F30-86B62482C12D}" type="presParOf" srcId="{B947FDEE-9203-411C-B560-A3731881042E}" destId="{4767B453-2FE7-4ECC-94BC-FA1BD6CF1417}" srcOrd="0" destOrd="0" presId="urn:microsoft.com/office/officeart/2005/8/layout/list1"/>
    <dgm:cxn modelId="{06399B83-4CD9-49B3-8DF8-68B7CBAF4635}" type="presParOf" srcId="{B947FDEE-9203-411C-B560-A3731881042E}" destId="{197BD8AF-1914-437A-8A42-50F4A8CC288E}" srcOrd="1" destOrd="0" presId="urn:microsoft.com/office/officeart/2005/8/layout/list1"/>
    <dgm:cxn modelId="{3C1B8377-99D2-4976-91AD-17AB6B4B9EFC}" type="presParOf" srcId="{9A2592B1-D44F-4C04-9FE9-4CC2B71FDDB1}" destId="{8369D390-33B6-4001-80FA-5DCD09DCFB3E}" srcOrd="5" destOrd="0" presId="urn:microsoft.com/office/officeart/2005/8/layout/list1"/>
    <dgm:cxn modelId="{8CEFBE9F-A884-48FB-AAA6-8ECBFE04C8DE}" type="presParOf" srcId="{9A2592B1-D44F-4C04-9FE9-4CC2B71FDDB1}" destId="{FC3796D4-8E29-45AD-A904-9B093AC1E6B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30ED7CB-DDC2-4799-8C05-1D6C3B66EB82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F7D6602F-ABF4-4B30-981B-38A36A9A55BC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ru-RU" sz="1600" b="1" dirty="0">
              <a:solidFill>
                <a:schemeClr val="accent6">
                  <a:lumMod val="75000"/>
                </a:schemeClr>
              </a:solidFill>
            </a:rPr>
            <a:t> Есть продукт или услуга для зарубежных рынков</a:t>
          </a:r>
        </a:p>
      </dgm:t>
    </dgm:pt>
    <dgm:pt modelId="{5F48C435-9414-4D45-A288-7B92A5D60035}" type="parTrans" cxnId="{82C8D8B9-84F7-4138-899B-93225F37D6DA}">
      <dgm:prSet/>
      <dgm:spPr/>
      <dgm:t>
        <a:bodyPr/>
        <a:lstStyle/>
        <a:p>
          <a:endParaRPr lang="ru-RU"/>
        </a:p>
      </dgm:t>
    </dgm:pt>
    <dgm:pt modelId="{0445AC29-FADA-4184-A8BE-FACB37E7B706}" type="sibTrans" cxnId="{82C8D8B9-84F7-4138-899B-93225F37D6DA}">
      <dgm:prSet/>
      <dgm:spPr/>
      <dgm:t>
        <a:bodyPr/>
        <a:lstStyle/>
        <a:p>
          <a:endParaRPr lang="ru-RU"/>
        </a:p>
      </dgm:t>
    </dgm:pt>
    <dgm:pt modelId="{E366E551-BC78-47DD-8C88-82629DF6A2D8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ru-RU" sz="1600" b="1" dirty="0">
              <a:solidFill>
                <a:schemeClr val="accent6">
                  <a:lumMod val="75000"/>
                </a:schemeClr>
              </a:solidFill>
            </a:rPr>
            <a:t>МСП готово участвовать в мероприятиях по продвижению</a:t>
          </a:r>
        </a:p>
      </dgm:t>
    </dgm:pt>
    <dgm:pt modelId="{31884F44-91A0-44C1-AC47-8953D281D01B}" type="parTrans" cxnId="{34E948FD-6E64-48FA-9F73-BED6363144F8}">
      <dgm:prSet/>
      <dgm:spPr/>
      <dgm:t>
        <a:bodyPr/>
        <a:lstStyle/>
        <a:p>
          <a:endParaRPr lang="ru-RU"/>
        </a:p>
      </dgm:t>
    </dgm:pt>
    <dgm:pt modelId="{1E48F775-ED85-4D31-BAA2-8C6B34F1B79B}" type="sibTrans" cxnId="{34E948FD-6E64-48FA-9F73-BED6363144F8}">
      <dgm:prSet/>
      <dgm:spPr/>
      <dgm:t>
        <a:bodyPr/>
        <a:lstStyle/>
        <a:p>
          <a:endParaRPr lang="ru-RU"/>
        </a:p>
      </dgm:t>
    </dgm:pt>
    <dgm:pt modelId="{839A9C20-B5D4-4E6F-8C9A-44CFA489CF8D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ru-RU" sz="1600" b="1" dirty="0">
              <a:solidFill>
                <a:schemeClr val="accent6">
                  <a:lumMod val="75000"/>
                </a:schemeClr>
              </a:solidFill>
            </a:rPr>
            <a:t>СМСП готово повышать квалификацию сотрудников</a:t>
          </a:r>
          <a:endParaRPr lang="ru-RU" sz="1600" dirty="0">
            <a:solidFill>
              <a:schemeClr val="accent6">
                <a:lumMod val="75000"/>
              </a:schemeClr>
            </a:solidFill>
          </a:endParaRPr>
        </a:p>
      </dgm:t>
    </dgm:pt>
    <dgm:pt modelId="{DD4CEB8D-A635-4D20-80EF-3D88B8C949FC}" type="parTrans" cxnId="{8C1C3A2B-7CAE-4E52-809F-1207B9DA28DB}">
      <dgm:prSet/>
      <dgm:spPr/>
      <dgm:t>
        <a:bodyPr/>
        <a:lstStyle/>
        <a:p>
          <a:endParaRPr lang="ru-RU"/>
        </a:p>
      </dgm:t>
    </dgm:pt>
    <dgm:pt modelId="{5E764CC5-F32C-416D-9324-BC59FE9275DE}" type="sibTrans" cxnId="{8C1C3A2B-7CAE-4E52-809F-1207B9DA28DB}">
      <dgm:prSet/>
      <dgm:spPr/>
      <dgm:t>
        <a:bodyPr/>
        <a:lstStyle/>
        <a:p>
          <a:endParaRPr lang="ru-RU"/>
        </a:p>
      </dgm:t>
    </dgm:pt>
    <dgm:pt modelId="{87B17104-D8C8-4E4F-9A4A-9E2D55BD6FCF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ru-RU" sz="1600" b="1" dirty="0">
              <a:solidFill>
                <a:schemeClr val="accent6">
                  <a:lumMod val="75000"/>
                </a:schemeClr>
              </a:solidFill>
            </a:rPr>
            <a:t>Вы субъект МСП Томской области</a:t>
          </a:r>
          <a:endParaRPr lang="ru-RU" sz="1600" dirty="0">
            <a:solidFill>
              <a:schemeClr val="accent6">
                <a:lumMod val="75000"/>
              </a:schemeClr>
            </a:solidFill>
          </a:endParaRPr>
        </a:p>
      </dgm:t>
    </dgm:pt>
    <dgm:pt modelId="{60985E9C-C7BE-4F09-8667-C68C3F7D3ACB}" type="parTrans" cxnId="{DD9E0876-3D6F-4079-A5AC-3B42C4628C9B}">
      <dgm:prSet/>
      <dgm:spPr/>
      <dgm:t>
        <a:bodyPr/>
        <a:lstStyle/>
        <a:p>
          <a:endParaRPr lang="ru-RU"/>
        </a:p>
      </dgm:t>
    </dgm:pt>
    <dgm:pt modelId="{236C7C48-038A-41B5-B048-DD20868D825A}" type="sibTrans" cxnId="{DD9E0876-3D6F-4079-A5AC-3B42C4628C9B}">
      <dgm:prSet/>
      <dgm:spPr/>
      <dgm:t>
        <a:bodyPr/>
        <a:lstStyle/>
        <a:p>
          <a:endParaRPr lang="ru-RU"/>
        </a:p>
      </dgm:t>
    </dgm:pt>
    <dgm:pt modelId="{9A2592B1-D44F-4C04-9FE9-4CC2B71FDDB1}" type="pres">
      <dgm:prSet presAssocID="{230ED7CB-DDC2-4799-8C05-1D6C3B66EB82}" presName="linear" presStyleCnt="0">
        <dgm:presLayoutVars>
          <dgm:dir/>
          <dgm:animLvl val="lvl"/>
          <dgm:resizeHandles val="exact"/>
        </dgm:presLayoutVars>
      </dgm:prSet>
      <dgm:spPr/>
    </dgm:pt>
    <dgm:pt modelId="{16759EB6-88CB-44ED-AEE8-635C31D16B25}" type="pres">
      <dgm:prSet presAssocID="{F7D6602F-ABF4-4B30-981B-38A36A9A55BC}" presName="parentLin" presStyleCnt="0"/>
      <dgm:spPr/>
    </dgm:pt>
    <dgm:pt modelId="{99AE62BB-0E71-4A20-8828-F48F08666366}" type="pres">
      <dgm:prSet presAssocID="{F7D6602F-ABF4-4B30-981B-38A36A9A55BC}" presName="parentLeftMargin" presStyleLbl="node1" presStyleIdx="0" presStyleCnt="4"/>
      <dgm:spPr/>
    </dgm:pt>
    <dgm:pt modelId="{550DDDC1-1625-4F50-BD59-3532F1E249A1}" type="pres">
      <dgm:prSet presAssocID="{F7D6602F-ABF4-4B30-981B-38A36A9A55BC}" presName="parentText" presStyleLbl="node1" presStyleIdx="0" presStyleCnt="4" custLinFactNeighborX="7574" custLinFactNeighborY="-2358">
        <dgm:presLayoutVars>
          <dgm:chMax val="0"/>
          <dgm:bulletEnabled val="1"/>
        </dgm:presLayoutVars>
      </dgm:prSet>
      <dgm:spPr/>
    </dgm:pt>
    <dgm:pt modelId="{1D505EED-95D8-4150-9B22-DCEB0700A600}" type="pres">
      <dgm:prSet presAssocID="{F7D6602F-ABF4-4B30-981B-38A36A9A55BC}" presName="negativeSpace" presStyleCnt="0"/>
      <dgm:spPr/>
    </dgm:pt>
    <dgm:pt modelId="{0B38192C-B324-4534-94B7-67A69D0C0C9B}" type="pres">
      <dgm:prSet presAssocID="{F7D6602F-ABF4-4B30-981B-38A36A9A55BC}" presName="childText" presStyleLbl="conFgAcc1" presStyleIdx="0" presStyleCnt="4">
        <dgm:presLayoutVars>
          <dgm:bulletEnabled val="1"/>
        </dgm:presLayoutVars>
      </dgm:prSet>
      <dgm:spPr/>
    </dgm:pt>
    <dgm:pt modelId="{F7C09E52-9CAA-4A06-B71F-154FEC8A5541}" type="pres">
      <dgm:prSet presAssocID="{0445AC29-FADA-4184-A8BE-FACB37E7B706}" presName="spaceBetweenRectangles" presStyleCnt="0"/>
      <dgm:spPr/>
    </dgm:pt>
    <dgm:pt modelId="{B947FDEE-9203-411C-B560-A3731881042E}" type="pres">
      <dgm:prSet presAssocID="{E366E551-BC78-47DD-8C88-82629DF6A2D8}" presName="parentLin" presStyleCnt="0"/>
      <dgm:spPr/>
    </dgm:pt>
    <dgm:pt modelId="{4767B453-2FE7-4ECC-94BC-FA1BD6CF1417}" type="pres">
      <dgm:prSet presAssocID="{E366E551-BC78-47DD-8C88-82629DF6A2D8}" presName="parentLeftMargin" presStyleLbl="node1" presStyleIdx="0" presStyleCnt="4"/>
      <dgm:spPr/>
    </dgm:pt>
    <dgm:pt modelId="{197BD8AF-1914-437A-8A42-50F4A8CC288E}" type="pres">
      <dgm:prSet presAssocID="{E366E551-BC78-47DD-8C88-82629DF6A2D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369D390-33B6-4001-80FA-5DCD09DCFB3E}" type="pres">
      <dgm:prSet presAssocID="{E366E551-BC78-47DD-8C88-82629DF6A2D8}" presName="negativeSpace" presStyleCnt="0"/>
      <dgm:spPr/>
    </dgm:pt>
    <dgm:pt modelId="{FC3796D4-8E29-45AD-A904-9B093AC1E6BA}" type="pres">
      <dgm:prSet presAssocID="{E366E551-BC78-47DD-8C88-82629DF6A2D8}" presName="childText" presStyleLbl="conFgAcc1" presStyleIdx="1" presStyleCnt="4">
        <dgm:presLayoutVars>
          <dgm:bulletEnabled val="1"/>
        </dgm:presLayoutVars>
      </dgm:prSet>
      <dgm:spPr/>
    </dgm:pt>
    <dgm:pt modelId="{3EEDB3E5-0186-4449-82F9-B25612972E4A}" type="pres">
      <dgm:prSet presAssocID="{1E48F775-ED85-4D31-BAA2-8C6B34F1B79B}" presName="spaceBetweenRectangles" presStyleCnt="0"/>
      <dgm:spPr/>
    </dgm:pt>
    <dgm:pt modelId="{38D3C8E6-C446-4AF8-A5D8-CDF41B006EB4}" type="pres">
      <dgm:prSet presAssocID="{839A9C20-B5D4-4E6F-8C9A-44CFA489CF8D}" presName="parentLin" presStyleCnt="0"/>
      <dgm:spPr/>
    </dgm:pt>
    <dgm:pt modelId="{44D5ED29-9E83-46CC-A278-9F8ACFB8823F}" type="pres">
      <dgm:prSet presAssocID="{839A9C20-B5D4-4E6F-8C9A-44CFA489CF8D}" presName="parentLeftMargin" presStyleLbl="node1" presStyleIdx="1" presStyleCnt="4"/>
      <dgm:spPr/>
    </dgm:pt>
    <dgm:pt modelId="{2AB616F0-C2CD-4106-8BD0-8D44C44EE29E}" type="pres">
      <dgm:prSet presAssocID="{839A9C20-B5D4-4E6F-8C9A-44CFA489CF8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90C5A00-70DB-4F68-933F-8DB4C3D0DD8E}" type="pres">
      <dgm:prSet presAssocID="{839A9C20-B5D4-4E6F-8C9A-44CFA489CF8D}" presName="negativeSpace" presStyleCnt="0"/>
      <dgm:spPr/>
    </dgm:pt>
    <dgm:pt modelId="{4F5E725B-69B0-4867-BC80-647AAD114026}" type="pres">
      <dgm:prSet presAssocID="{839A9C20-B5D4-4E6F-8C9A-44CFA489CF8D}" presName="childText" presStyleLbl="conFgAcc1" presStyleIdx="2" presStyleCnt="4">
        <dgm:presLayoutVars>
          <dgm:bulletEnabled val="1"/>
        </dgm:presLayoutVars>
      </dgm:prSet>
      <dgm:spPr/>
    </dgm:pt>
    <dgm:pt modelId="{80EA1BB7-D82C-433D-BF12-5ECB7DD5696C}" type="pres">
      <dgm:prSet presAssocID="{5E764CC5-F32C-416D-9324-BC59FE9275DE}" presName="spaceBetweenRectangles" presStyleCnt="0"/>
      <dgm:spPr/>
    </dgm:pt>
    <dgm:pt modelId="{BFEAB391-BDF9-4299-92CB-480A1C70118B}" type="pres">
      <dgm:prSet presAssocID="{87B17104-D8C8-4E4F-9A4A-9E2D55BD6FCF}" presName="parentLin" presStyleCnt="0"/>
      <dgm:spPr/>
    </dgm:pt>
    <dgm:pt modelId="{B44541E2-E875-41D8-BBD8-3F99EBE4BC4A}" type="pres">
      <dgm:prSet presAssocID="{87B17104-D8C8-4E4F-9A4A-9E2D55BD6FCF}" presName="parentLeftMargin" presStyleLbl="node1" presStyleIdx="2" presStyleCnt="4"/>
      <dgm:spPr/>
    </dgm:pt>
    <dgm:pt modelId="{44D5F23D-9D3A-4531-9F0F-D88B999E3BCC}" type="pres">
      <dgm:prSet presAssocID="{87B17104-D8C8-4E4F-9A4A-9E2D55BD6FCF}" presName="parentText" presStyleLbl="node1" presStyleIdx="3" presStyleCnt="4" custLinFactNeighborX="7775" custLinFactNeighborY="-5170">
        <dgm:presLayoutVars>
          <dgm:chMax val="0"/>
          <dgm:bulletEnabled val="1"/>
        </dgm:presLayoutVars>
      </dgm:prSet>
      <dgm:spPr/>
    </dgm:pt>
    <dgm:pt modelId="{3BC696F3-C954-4DF1-8203-C74D0DF72583}" type="pres">
      <dgm:prSet presAssocID="{87B17104-D8C8-4E4F-9A4A-9E2D55BD6FCF}" presName="negativeSpace" presStyleCnt="0"/>
      <dgm:spPr/>
    </dgm:pt>
    <dgm:pt modelId="{C5535DB6-FC95-4C5A-B9B8-49BF1CAD31D9}" type="pres">
      <dgm:prSet presAssocID="{87B17104-D8C8-4E4F-9A4A-9E2D55BD6FC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C78DD1A-B6CD-455D-ABB8-1151AB240A61}" type="presOf" srcId="{F7D6602F-ABF4-4B30-981B-38A36A9A55BC}" destId="{99AE62BB-0E71-4A20-8828-F48F08666366}" srcOrd="0" destOrd="0" presId="urn:microsoft.com/office/officeart/2005/8/layout/list1"/>
    <dgm:cxn modelId="{CC0ADC25-5079-4920-98F6-24126C419533}" type="presOf" srcId="{E366E551-BC78-47DD-8C88-82629DF6A2D8}" destId="{197BD8AF-1914-437A-8A42-50F4A8CC288E}" srcOrd="1" destOrd="0" presId="urn:microsoft.com/office/officeart/2005/8/layout/list1"/>
    <dgm:cxn modelId="{8C1C3A2B-7CAE-4E52-809F-1207B9DA28DB}" srcId="{230ED7CB-DDC2-4799-8C05-1D6C3B66EB82}" destId="{839A9C20-B5D4-4E6F-8C9A-44CFA489CF8D}" srcOrd="2" destOrd="0" parTransId="{DD4CEB8D-A635-4D20-80EF-3D88B8C949FC}" sibTransId="{5E764CC5-F32C-416D-9324-BC59FE9275DE}"/>
    <dgm:cxn modelId="{46130E31-097F-46A5-9B78-EA023A0C2715}" type="presOf" srcId="{87B17104-D8C8-4E4F-9A4A-9E2D55BD6FCF}" destId="{B44541E2-E875-41D8-BBD8-3F99EBE4BC4A}" srcOrd="0" destOrd="0" presId="urn:microsoft.com/office/officeart/2005/8/layout/list1"/>
    <dgm:cxn modelId="{0FB6393A-F290-42BB-9D7E-5913A17B57CE}" type="presOf" srcId="{839A9C20-B5D4-4E6F-8C9A-44CFA489CF8D}" destId="{2AB616F0-C2CD-4106-8BD0-8D44C44EE29E}" srcOrd="1" destOrd="0" presId="urn:microsoft.com/office/officeart/2005/8/layout/list1"/>
    <dgm:cxn modelId="{775F5173-CE0C-4D70-9072-D547060F03DE}" type="presOf" srcId="{230ED7CB-DDC2-4799-8C05-1D6C3B66EB82}" destId="{9A2592B1-D44F-4C04-9FE9-4CC2B71FDDB1}" srcOrd="0" destOrd="0" presId="urn:microsoft.com/office/officeart/2005/8/layout/list1"/>
    <dgm:cxn modelId="{DD9E0876-3D6F-4079-A5AC-3B42C4628C9B}" srcId="{230ED7CB-DDC2-4799-8C05-1D6C3B66EB82}" destId="{87B17104-D8C8-4E4F-9A4A-9E2D55BD6FCF}" srcOrd="3" destOrd="0" parTransId="{60985E9C-C7BE-4F09-8667-C68C3F7D3ACB}" sibTransId="{236C7C48-038A-41B5-B048-DD20868D825A}"/>
    <dgm:cxn modelId="{50365589-3653-43C9-AE1C-4206A80BC72E}" type="presOf" srcId="{839A9C20-B5D4-4E6F-8C9A-44CFA489CF8D}" destId="{44D5ED29-9E83-46CC-A278-9F8ACFB8823F}" srcOrd="0" destOrd="0" presId="urn:microsoft.com/office/officeart/2005/8/layout/list1"/>
    <dgm:cxn modelId="{745D2CAF-AC71-468B-94A6-258E5A234064}" type="presOf" srcId="{87B17104-D8C8-4E4F-9A4A-9E2D55BD6FCF}" destId="{44D5F23D-9D3A-4531-9F0F-D88B999E3BCC}" srcOrd="1" destOrd="0" presId="urn:microsoft.com/office/officeart/2005/8/layout/list1"/>
    <dgm:cxn modelId="{8C2ED4B6-68B0-4752-A8C0-5E8BF132D9CC}" type="presOf" srcId="{F7D6602F-ABF4-4B30-981B-38A36A9A55BC}" destId="{550DDDC1-1625-4F50-BD59-3532F1E249A1}" srcOrd="1" destOrd="0" presId="urn:microsoft.com/office/officeart/2005/8/layout/list1"/>
    <dgm:cxn modelId="{82C8D8B9-84F7-4138-899B-93225F37D6DA}" srcId="{230ED7CB-DDC2-4799-8C05-1D6C3B66EB82}" destId="{F7D6602F-ABF4-4B30-981B-38A36A9A55BC}" srcOrd="0" destOrd="0" parTransId="{5F48C435-9414-4D45-A288-7B92A5D60035}" sibTransId="{0445AC29-FADA-4184-A8BE-FACB37E7B706}"/>
    <dgm:cxn modelId="{9C6B9CBA-C8AF-4161-BB6E-E561DD18CB91}" type="presOf" srcId="{E366E551-BC78-47DD-8C88-82629DF6A2D8}" destId="{4767B453-2FE7-4ECC-94BC-FA1BD6CF1417}" srcOrd="0" destOrd="0" presId="urn:microsoft.com/office/officeart/2005/8/layout/list1"/>
    <dgm:cxn modelId="{34E948FD-6E64-48FA-9F73-BED6363144F8}" srcId="{230ED7CB-DDC2-4799-8C05-1D6C3B66EB82}" destId="{E366E551-BC78-47DD-8C88-82629DF6A2D8}" srcOrd="1" destOrd="0" parTransId="{31884F44-91A0-44C1-AC47-8953D281D01B}" sibTransId="{1E48F775-ED85-4D31-BAA2-8C6B34F1B79B}"/>
    <dgm:cxn modelId="{30D46B95-D600-4905-B9AA-942795E43767}" type="presParOf" srcId="{9A2592B1-D44F-4C04-9FE9-4CC2B71FDDB1}" destId="{16759EB6-88CB-44ED-AEE8-635C31D16B25}" srcOrd="0" destOrd="0" presId="urn:microsoft.com/office/officeart/2005/8/layout/list1"/>
    <dgm:cxn modelId="{5CC44B9D-0EF6-4447-92F0-D0E1B8A1781C}" type="presParOf" srcId="{16759EB6-88CB-44ED-AEE8-635C31D16B25}" destId="{99AE62BB-0E71-4A20-8828-F48F08666366}" srcOrd="0" destOrd="0" presId="urn:microsoft.com/office/officeart/2005/8/layout/list1"/>
    <dgm:cxn modelId="{2531C02F-261A-454A-810D-AF23B12AE155}" type="presParOf" srcId="{16759EB6-88CB-44ED-AEE8-635C31D16B25}" destId="{550DDDC1-1625-4F50-BD59-3532F1E249A1}" srcOrd="1" destOrd="0" presId="urn:microsoft.com/office/officeart/2005/8/layout/list1"/>
    <dgm:cxn modelId="{7B311712-3D8C-40A5-AE69-1663B44B635F}" type="presParOf" srcId="{9A2592B1-D44F-4C04-9FE9-4CC2B71FDDB1}" destId="{1D505EED-95D8-4150-9B22-DCEB0700A600}" srcOrd="1" destOrd="0" presId="urn:microsoft.com/office/officeart/2005/8/layout/list1"/>
    <dgm:cxn modelId="{F1816F64-2135-493D-BD07-55C46CBA3E9A}" type="presParOf" srcId="{9A2592B1-D44F-4C04-9FE9-4CC2B71FDDB1}" destId="{0B38192C-B324-4534-94B7-67A69D0C0C9B}" srcOrd="2" destOrd="0" presId="urn:microsoft.com/office/officeart/2005/8/layout/list1"/>
    <dgm:cxn modelId="{E6B29A1D-651F-4B3A-883C-D3932625F954}" type="presParOf" srcId="{9A2592B1-D44F-4C04-9FE9-4CC2B71FDDB1}" destId="{F7C09E52-9CAA-4A06-B71F-154FEC8A5541}" srcOrd="3" destOrd="0" presId="urn:microsoft.com/office/officeart/2005/8/layout/list1"/>
    <dgm:cxn modelId="{366882B4-D645-401A-BDD5-43DC890958E6}" type="presParOf" srcId="{9A2592B1-D44F-4C04-9FE9-4CC2B71FDDB1}" destId="{B947FDEE-9203-411C-B560-A3731881042E}" srcOrd="4" destOrd="0" presId="urn:microsoft.com/office/officeart/2005/8/layout/list1"/>
    <dgm:cxn modelId="{1625AA40-599E-483D-8F30-86B62482C12D}" type="presParOf" srcId="{B947FDEE-9203-411C-B560-A3731881042E}" destId="{4767B453-2FE7-4ECC-94BC-FA1BD6CF1417}" srcOrd="0" destOrd="0" presId="urn:microsoft.com/office/officeart/2005/8/layout/list1"/>
    <dgm:cxn modelId="{06399B83-4CD9-49B3-8DF8-68B7CBAF4635}" type="presParOf" srcId="{B947FDEE-9203-411C-B560-A3731881042E}" destId="{197BD8AF-1914-437A-8A42-50F4A8CC288E}" srcOrd="1" destOrd="0" presId="urn:microsoft.com/office/officeart/2005/8/layout/list1"/>
    <dgm:cxn modelId="{3C1B8377-99D2-4976-91AD-17AB6B4B9EFC}" type="presParOf" srcId="{9A2592B1-D44F-4C04-9FE9-4CC2B71FDDB1}" destId="{8369D390-33B6-4001-80FA-5DCD09DCFB3E}" srcOrd="5" destOrd="0" presId="urn:microsoft.com/office/officeart/2005/8/layout/list1"/>
    <dgm:cxn modelId="{8CEFBE9F-A884-48FB-AAA6-8ECBFE04C8DE}" type="presParOf" srcId="{9A2592B1-D44F-4C04-9FE9-4CC2B71FDDB1}" destId="{FC3796D4-8E29-45AD-A904-9B093AC1E6BA}" srcOrd="6" destOrd="0" presId="urn:microsoft.com/office/officeart/2005/8/layout/list1"/>
    <dgm:cxn modelId="{A6AE5A45-0B31-4979-A198-6D3F901AA50E}" type="presParOf" srcId="{9A2592B1-D44F-4C04-9FE9-4CC2B71FDDB1}" destId="{3EEDB3E5-0186-4449-82F9-B25612972E4A}" srcOrd="7" destOrd="0" presId="urn:microsoft.com/office/officeart/2005/8/layout/list1"/>
    <dgm:cxn modelId="{0C619DFC-27E4-4348-B3FA-6B8DD2788D9D}" type="presParOf" srcId="{9A2592B1-D44F-4C04-9FE9-4CC2B71FDDB1}" destId="{38D3C8E6-C446-4AF8-A5D8-CDF41B006EB4}" srcOrd="8" destOrd="0" presId="urn:microsoft.com/office/officeart/2005/8/layout/list1"/>
    <dgm:cxn modelId="{F50B6112-7F2E-4EA9-85D7-3F781496F85B}" type="presParOf" srcId="{38D3C8E6-C446-4AF8-A5D8-CDF41B006EB4}" destId="{44D5ED29-9E83-46CC-A278-9F8ACFB8823F}" srcOrd="0" destOrd="0" presId="urn:microsoft.com/office/officeart/2005/8/layout/list1"/>
    <dgm:cxn modelId="{5614804A-81F8-4940-9582-F8A8FF867829}" type="presParOf" srcId="{38D3C8E6-C446-4AF8-A5D8-CDF41B006EB4}" destId="{2AB616F0-C2CD-4106-8BD0-8D44C44EE29E}" srcOrd="1" destOrd="0" presId="urn:microsoft.com/office/officeart/2005/8/layout/list1"/>
    <dgm:cxn modelId="{C85105FC-854F-4B07-8A6F-1CD501414B3D}" type="presParOf" srcId="{9A2592B1-D44F-4C04-9FE9-4CC2B71FDDB1}" destId="{D90C5A00-70DB-4F68-933F-8DB4C3D0DD8E}" srcOrd="9" destOrd="0" presId="urn:microsoft.com/office/officeart/2005/8/layout/list1"/>
    <dgm:cxn modelId="{51570CB2-D9DA-43FA-8D40-7C6D118CBD9B}" type="presParOf" srcId="{9A2592B1-D44F-4C04-9FE9-4CC2B71FDDB1}" destId="{4F5E725B-69B0-4867-BC80-647AAD114026}" srcOrd="10" destOrd="0" presId="urn:microsoft.com/office/officeart/2005/8/layout/list1"/>
    <dgm:cxn modelId="{0A68B213-8DCF-4048-84EC-3080D495387C}" type="presParOf" srcId="{9A2592B1-D44F-4C04-9FE9-4CC2B71FDDB1}" destId="{80EA1BB7-D82C-433D-BF12-5ECB7DD5696C}" srcOrd="11" destOrd="0" presId="urn:microsoft.com/office/officeart/2005/8/layout/list1"/>
    <dgm:cxn modelId="{9F9DCBFE-2A38-4D3C-ADE8-B4D4AD60FBCA}" type="presParOf" srcId="{9A2592B1-D44F-4C04-9FE9-4CC2B71FDDB1}" destId="{BFEAB391-BDF9-4299-92CB-480A1C70118B}" srcOrd="12" destOrd="0" presId="urn:microsoft.com/office/officeart/2005/8/layout/list1"/>
    <dgm:cxn modelId="{FC5B8FBC-F03A-4827-8FD7-1F38DC80BBA0}" type="presParOf" srcId="{BFEAB391-BDF9-4299-92CB-480A1C70118B}" destId="{B44541E2-E875-41D8-BBD8-3F99EBE4BC4A}" srcOrd="0" destOrd="0" presId="urn:microsoft.com/office/officeart/2005/8/layout/list1"/>
    <dgm:cxn modelId="{CE7B90A8-55E5-4501-AC40-C72388F9C112}" type="presParOf" srcId="{BFEAB391-BDF9-4299-92CB-480A1C70118B}" destId="{44D5F23D-9D3A-4531-9F0F-D88B999E3BCC}" srcOrd="1" destOrd="0" presId="urn:microsoft.com/office/officeart/2005/8/layout/list1"/>
    <dgm:cxn modelId="{DD03D974-ABC5-47E1-BB76-78C0F46020D1}" type="presParOf" srcId="{9A2592B1-D44F-4C04-9FE9-4CC2B71FDDB1}" destId="{3BC696F3-C954-4DF1-8203-C74D0DF72583}" srcOrd="13" destOrd="0" presId="urn:microsoft.com/office/officeart/2005/8/layout/list1"/>
    <dgm:cxn modelId="{DD09209E-F047-445E-861C-CFCAA51E2331}" type="presParOf" srcId="{9A2592B1-D44F-4C04-9FE9-4CC2B71FDDB1}" destId="{C5535DB6-FC95-4C5A-B9B8-49BF1CAD31D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C2D9CB7-EED5-4CCB-A47A-61F56775103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9637F9-F67E-46B3-98A4-C993E301F5F8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>
              <a:solidFill>
                <a:schemeClr val="accent6"/>
              </a:solidFill>
              <a:latin typeface="+mn-lt"/>
            </a:rPr>
            <a:t>VK </a:t>
          </a:r>
          <a:r>
            <a:rPr lang="ru-RU" sz="2400" b="1" dirty="0">
              <a:solidFill>
                <a:schemeClr val="accent6"/>
              </a:solidFill>
              <a:latin typeface="+mn-lt"/>
            </a:rPr>
            <a:t>реклама</a:t>
          </a:r>
        </a:p>
      </dgm:t>
    </dgm:pt>
    <dgm:pt modelId="{948DFB8A-C16A-4AC2-B76A-348DD797CD3F}" type="parTrans" cxnId="{9EB31D24-E67E-4FF2-AA25-7789F452ED70}">
      <dgm:prSet/>
      <dgm:spPr/>
      <dgm:t>
        <a:bodyPr/>
        <a:lstStyle/>
        <a:p>
          <a:endParaRPr lang="ru-RU"/>
        </a:p>
      </dgm:t>
    </dgm:pt>
    <dgm:pt modelId="{92828760-A50F-4297-B4AA-15DADC4D478C}" type="sibTrans" cxnId="{9EB31D24-E67E-4FF2-AA25-7789F452ED70}">
      <dgm:prSet/>
      <dgm:spPr/>
      <dgm:t>
        <a:bodyPr/>
        <a:lstStyle/>
        <a:p>
          <a:endParaRPr lang="ru-RU"/>
        </a:p>
      </dgm:t>
    </dgm:pt>
    <dgm:pt modelId="{FBF61C44-B2C2-419A-87F7-9C651A4D1143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>
              <a:solidFill>
                <a:schemeClr val="accent6"/>
              </a:solidFill>
              <a:latin typeface="+mn-lt"/>
            </a:rPr>
            <a:t>Яндекс Бизнес</a:t>
          </a:r>
        </a:p>
      </dgm:t>
    </dgm:pt>
    <dgm:pt modelId="{F9EB3C51-6E7C-4CB6-ADC4-23F69231AE4F}" type="parTrans" cxnId="{20F1F700-77DA-4E96-A9B6-E626AF5B4AD9}">
      <dgm:prSet/>
      <dgm:spPr/>
      <dgm:t>
        <a:bodyPr/>
        <a:lstStyle/>
        <a:p>
          <a:endParaRPr lang="ru-RU"/>
        </a:p>
      </dgm:t>
    </dgm:pt>
    <dgm:pt modelId="{B838A676-12EC-49B6-8503-09A1589E77C2}" type="sibTrans" cxnId="{20F1F700-77DA-4E96-A9B6-E626AF5B4AD9}">
      <dgm:prSet/>
      <dgm:spPr/>
      <dgm:t>
        <a:bodyPr/>
        <a:lstStyle/>
        <a:p>
          <a:endParaRPr lang="ru-RU"/>
        </a:p>
      </dgm:t>
    </dgm:pt>
    <dgm:pt modelId="{0B3A424D-35B7-4CA5-A7C0-A5D929A2D2FF}" type="pres">
      <dgm:prSet presAssocID="{BC2D9CB7-EED5-4CCB-A47A-61F567751038}" presName="diagram" presStyleCnt="0">
        <dgm:presLayoutVars>
          <dgm:dir/>
          <dgm:resizeHandles val="exact"/>
        </dgm:presLayoutVars>
      </dgm:prSet>
      <dgm:spPr/>
    </dgm:pt>
    <dgm:pt modelId="{359DFA98-C638-434B-83A0-60A6D7814763}" type="pres">
      <dgm:prSet presAssocID="{9B9637F9-F67E-46B3-98A4-C993E301F5F8}" presName="node" presStyleLbl="node1" presStyleIdx="0" presStyleCnt="2" custScaleX="86869" custScaleY="85298">
        <dgm:presLayoutVars>
          <dgm:bulletEnabled val="1"/>
        </dgm:presLayoutVars>
      </dgm:prSet>
      <dgm:spPr/>
    </dgm:pt>
    <dgm:pt modelId="{E56B8A7C-D3C6-42BD-9722-FB38AE88D1A0}" type="pres">
      <dgm:prSet presAssocID="{92828760-A50F-4297-B4AA-15DADC4D478C}" presName="sibTrans" presStyleCnt="0"/>
      <dgm:spPr/>
    </dgm:pt>
    <dgm:pt modelId="{AAAB31B0-00B8-402A-B4BE-581D7F4F5A05}" type="pres">
      <dgm:prSet presAssocID="{FBF61C44-B2C2-419A-87F7-9C651A4D1143}" presName="node" presStyleLbl="node1" presStyleIdx="1" presStyleCnt="2" custScaleX="86869" custScaleY="87790" custLinFactNeighborX="1178" custLinFactNeighborY="-5349">
        <dgm:presLayoutVars>
          <dgm:bulletEnabled val="1"/>
        </dgm:presLayoutVars>
      </dgm:prSet>
      <dgm:spPr/>
    </dgm:pt>
  </dgm:ptLst>
  <dgm:cxnLst>
    <dgm:cxn modelId="{20F1F700-77DA-4E96-A9B6-E626AF5B4AD9}" srcId="{BC2D9CB7-EED5-4CCB-A47A-61F567751038}" destId="{FBF61C44-B2C2-419A-87F7-9C651A4D1143}" srcOrd="1" destOrd="0" parTransId="{F9EB3C51-6E7C-4CB6-ADC4-23F69231AE4F}" sibTransId="{B838A676-12EC-49B6-8503-09A1589E77C2}"/>
    <dgm:cxn modelId="{9EB31D24-E67E-4FF2-AA25-7789F452ED70}" srcId="{BC2D9CB7-EED5-4CCB-A47A-61F567751038}" destId="{9B9637F9-F67E-46B3-98A4-C993E301F5F8}" srcOrd="0" destOrd="0" parTransId="{948DFB8A-C16A-4AC2-B76A-348DD797CD3F}" sibTransId="{92828760-A50F-4297-B4AA-15DADC4D478C}"/>
    <dgm:cxn modelId="{57DAC785-C10B-4584-A08E-E4F4965CB64A}" type="presOf" srcId="{BC2D9CB7-EED5-4CCB-A47A-61F567751038}" destId="{0B3A424D-35B7-4CA5-A7C0-A5D929A2D2FF}" srcOrd="0" destOrd="0" presId="urn:microsoft.com/office/officeart/2005/8/layout/default"/>
    <dgm:cxn modelId="{0314909B-C489-4F6E-837C-939AEAB93F19}" type="presOf" srcId="{FBF61C44-B2C2-419A-87F7-9C651A4D1143}" destId="{AAAB31B0-00B8-402A-B4BE-581D7F4F5A05}" srcOrd="0" destOrd="0" presId="urn:microsoft.com/office/officeart/2005/8/layout/default"/>
    <dgm:cxn modelId="{F6F5ACA2-C12D-474D-B005-E6564061A127}" type="presOf" srcId="{9B9637F9-F67E-46B3-98A4-C993E301F5F8}" destId="{359DFA98-C638-434B-83A0-60A6D7814763}" srcOrd="0" destOrd="0" presId="urn:microsoft.com/office/officeart/2005/8/layout/default"/>
    <dgm:cxn modelId="{8EF2A97C-B801-4F45-9C60-C3D789427098}" type="presParOf" srcId="{0B3A424D-35B7-4CA5-A7C0-A5D929A2D2FF}" destId="{359DFA98-C638-434B-83A0-60A6D7814763}" srcOrd="0" destOrd="0" presId="urn:microsoft.com/office/officeart/2005/8/layout/default"/>
    <dgm:cxn modelId="{A5CCC9E0-0EDB-47DB-9D09-062DC472D40B}" type="presParOf" srcId="{0B3A424D-35B7-4CA5-A7C0-A5D929A2D2FF}" destId="{E56B8A7C-D3C6-42BD-9722-FB38AE88D1A0}" srcOrd="1" destOrd="0" presId="urn:microsoft.com/office/officeart/2005/8/layout/default"/>
    <dgm:cxn modelId="{C4CA8B4D-192A-4696-A6D4-5CE844795174}" type="presParOf" srcId="{0B3A424D-35B7-4CA5-A7C0-A5D929A2D2FF}" destId="{AAAB31B0-00B8-402A-B4BE-581D7F4F5A0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C4DD7-3015-4B13-8D27-E4C94430FBA6}">
      <dsp:nvSpPr>
        <dsp:cNvPr id="0" name=""/>
        <dsp:cNvSpPr/>
      </dsp:nvSpPr>
      <dsp:spPr>
        <a:xfrm rot="5400000">
          <a:off x="6971599" y="405457"/>
          <a:ext cx="1718427" cy="1495031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dirty="0">
            <a:solidFill>
              <a:schemeClr val="accent6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dirty="0">
            <a:solidFill>
              <a:schemeClr val="accent6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316273" y="561547"/>
        <a:ext cx="1029079" cy="1182851"/>
      </dsp:txXfrm>
    </dsp:sp>
    <dsp:sp modelId="{4C2B4E51-8EBB-49A0-84FA-3E92EE44072D}">
      <dsp:nvSpPr>
        <dsp:cNvPr id="0" name=""/>
        <dsp:cNvSpPr/>
      </dsp:nvSpPr>
      <dsp:spPr>
        <a:xfrm>
          <a:off x="8681104" y="345364"/>
          <a:ext cx="1917764" cy="1031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CE1997-FB6A-47B2-AC45-50D3BEA0F69E}">
      <dsp:nvSpPr>
        <dsp:cNvPr id="0" name=""/>
        <dsp:cNvSpPr/>
      </dsp:nvSpPr>
      <dsp:spPr>
        <a:xfrm rot="5400000">
          <a:off x="5374486" y="428295"/>
          <a:ext cx="1718427" cy="1495031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Рекламная продукция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>
            <a:solidFill>
              <a:schemeClr val="accent6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719160" y="584385"/>
        <a:ext cx="1029079" cy="1182851"/>
      </dsp:txXfrm>
    </dsp:sp>
    <dsp:sp modelId="{A3DC45B8-BE81-4435-B23A-1F0BB8904E99}">
      <dsp:nvSpPr>
        <dsp:cNvPr id="0" name=""/>
        <dsp:cNvSpPr/>
      </dsp:nvSpPr>
      <dsp:spPr>
        <a:xfrm rot="5400000">
          <a:off x="6191627" y="1894251"/>
          <a:ext cx="1718427" cy="1495031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-5400000">
        <a:off x="6536301" y="2050341"/>
        <a:ext cx="1029079" cy="1182851"/>
      </dsp:txXfrm>
    </dsp:sp>
    <dsp:sp modelId="{11AA4E16-B6A5-4924-AE4B-BF94DA09CBEB}">
      <dsp:nvSpPr>
        <dsp:cNvPr id="0" name=""/>
        <dsp:cNvSpPr/>
      </dsp:nvSpPr>
      <dsp:spPr>
        <a:xfrm>
          <a:off x="4412530" y="1803965"/>
          <a:ext cx="1855901" cy="1031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E61CC-2C76-4902-903C-89206782F1BA}">
      <dsp:nvSpPr>
        <dsp:cNvPr id="0" name=""/>
        <dsp:cNvSpPr/>
      </dsp:nvSpPr>
      <dsp:spPr>
        <a:xfrm rot="5400000">
          <a:off x="7789786" y="1889147"/>
          <a:ext cx="1718427" cy="1495031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 rot="-5400000">
        <a:off x="8134460" y="2045237"/>
        <a:ext cx="1029079" cy="1182851"/>
      </dsp:txXfrm>
    </dsp:sp>
    <dsp:sp modelId="{E498B790-1D77-4974-B4C3-7617FC0C15F3}">
      <dsp:nvSpPr>
        <dsp:cNvPr id="0" name=""/>
        <dsp:cNvSpPr/>
      </dsp:nvSpPr>
      <dsp:spPr>
        <a:xfrm rot="5400000">
          <a:off x="4595440" y="1883408"/>
          <a:ext cx="1718427" cy="1495031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Мобильный стенд</a:t>
          </a:r>
          <a:endParaRPr lang="ru-RU" sz="1400" kern="1200" dirty="0">
            <a:solidFill>
              <a:srgbClr val="00B050"/>
            </a:solidFill>
          </a:endParaRPr>
        </a:p>
      </dsp:txBody>
      <dsp:txXfrm rot="-5400000">
        <a:off x="4940114" y="2039498"/>
        <a:ext cx="1029079" cy="1182851"/>
      </dsp:txXfrm>
    </dsp:sp>
    <dsp:sp modelId="{5E1E019C-79EC-49CB-AF1B-2F1666DEB125}">
      <dsp:nvSpPr>
        <dsp:cNvPr id="0" name=""/>
        <dsp:cNvSpPr/>
      </dsp:nvSpPr>
      <dsp:spPr>
        <a:xfrm>
          <a:off x="8681104" y="3262566"/>
          <a:ext cx="1917764" cy="1031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E6F5B-7A84-4E87-804C-1477C4D21109}">
      <dsp:nvSpPr>
        <dsp:cNvPr id="0" name=""/>
        <dsp:cNvSpPr/>
      </dsp:nvSpPr>
      <dsp:spPr>
        <a:xfrm rot="5400000">
          <a:off x="5421983" y="3348591"/>
          <a:ext cx="1718427" cy="1495031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 rot="-5400000">
        <a:off x="5766657" y="3504681"/>
        <a:ext cx="1029079" cy="1182851"/>
      </dsp:txXfrm>
    </dsp:sp>
    <dsp:sp modelId="{34DA1BF8-7A9B-4B26-A499-EA028E0EEFB8}">
      <dsp:nvSpPr>
        <dsp:cNvPr id="0" name=""/>
        <dsp:cNvSpPr/>
      </dsp:nvSpPr>
      <dsp:spPr>
        <a:xfrm rot="5400000">
          <a:off x="7010635" y="3368817"/>
          <a:ext cx="1718427" cy="1495031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400" kern="1200" dirty="0"/>
        </a:p>
      </dsp:txBody>
      <dsp:txXfrm rot="-5400000">
        <a:off x="7355309" y="3524907"/>
        <a:ext cx="1029079" cy="1182851"/>
      </dsp:txXfrm>
    </dsp:sp>
    <dsp:sp modelId="{E84C6B13-4D33-48F4-BA51-EAF591E4A6FC}">
      <dsp:nvSpPr>
        <dsp:cNvPr id="0" name=""/>
        <dsp:cNvSpPr/>
      </dsp:nvSpPr>
      <dsp:spPr>
        <a:xfrm>
          <a:off x="4412530" y="4721167"/>
          <a:ext cx="1855901" cy="1031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AE337F-4F97-4C57-A8F3-98B848F0A57E}">
      <dsp:nvSpPr>
        <dsp:cNvPr id="0" name=""/>
        <dsp:cNvSpPr/>
      </dsp:nvSpPr>
      <dsp:spPr>
        <a:xfrm rot="5400000">
          <a:off x="8595145" y="3362115"/>
          <a:ext cx="1718427" cy="1495031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 rot="-5400000">
        <a:off x="8939819" y="3518205"/>
        <a:ext cx="1029079" cy="1182851"/>
      </dsp:txXfrm>
    </dsp:sp>
    <dsp:sp modelId="{C9A1749F-E8F5-4C17-9450-9FDE9C769F4E}">
      <dsp:nvSpPr>
        <dsp:cNvPr id="0" name=""/>
        <dsp:cNvSpPr/>
      </dsp:nvSpPr>
      <dsp:spPr>
        <a:xfrm rot="5400000">
          <a:off x="8605863" y="417160"/>
          <a:ext cx="1718427" cy="1495031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400" kern="1200"/>
        </a:p>
      </dsp:txBody>
      <dsp:txXfrm rot="-5400000">
        <a:off x="8950537" y="573250"/>
        <a:ext cx="1029079" cy="1182851"/>
      </dsp:txXfrm>
    </dsp:sp>
    <dsp:sp modelId="{C2CBF267-2B54-44CD-99AA-B17BF7D7BA5A}">
      <dsp:nvSpPr>
        <dsp:cNvPr id="0" name=""/>
        <dsp:cNvSpPr/>
      </dsp:nvSpPr>
      <dsp:spPr>
        <a:xfrm>
          <a:off x="8681104" y="6179769"/>
          <a:ext cx="1917764" cy="1031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AB5077-F386-4872-BC7C-239C4E3CB22F}">
      <dsp:nvSpPr>
        <dsp:cNvPr id="0" name=""/>
        <dsp:cNvSpPr/>
      </dsp:nvSpPr>
      <dsp:spPr>
        <a:xfrm rot="5400000">
          <a:off x="3806691" y="3343985"/>
          <a:ext cx="1718427" cy="1495031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 dirty="0"/>
        </a:p>
      </dsp:txBody>
      <dsp:txXfrm rot="-5400000">
        <a:off x="4151365" y="3500075"/>
        <a:ext cx="1029079" cy="1182851"/>
      </dsp:txXfrm>
    </dsp:sp>
    <dsp:sp modelId="{62B3C04F-EE6D-4D32-B5F9-54E41B0F5F4A}">
      <dsp:nvSpPr>
        <dsp:cNvPr id="0" name=""/>
        <dsp:cNvSpPr/>
      </dsp:nvSpPr>
      <dsp:spPr>
        <a:xfrm rot="5400000">
          <a:off x="10205399" y="3368817"/>
          <a:ext cx="1718427" cy="1495031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400" kern="1200"/>
        </a:p>
      </dsp:txBody>
      <dsp:txXfrm rot="-5400000">
        <a:off x="10550073" y="3524907"/>
        <a:ext cx="1029079" cy="1182851"/>
      </dsp:txXfrm>
    </dsp:sp>
    <dsp:sp modelId="{29B75243-B011-43CD-93DC-A4138895B895}">
      <dsp:nvSpPr>
        <dsp:cNvPr id="0" name=""/>
        <dsp:cNvSpPr/>
      </dsp:nvSpPr>
      <dsp:spPr>
        <a:xfrm>
          <a:off x="4412530" y="7638370"/>
          <a:ext cx="1855901" cy="1031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88B031-2D5C-475D-BCDC-27ED05D26969}">
      <dsp:nvSpPr>
        <dsp:cNvPr id="0" name=""/>
        <dsp:cNvSpPr/>
      </dsp:nvSpPr>
      <dsp:spPr>
        <a:xfrm rot="5400000">
          <a:off x="9394180" y="1905618"/>
          <a:ext cx="1718427" cy="1478003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 rot="-5400000">
        <a:off x="9743494" y="2051775"/>
        <a:ext cx="1019799" cy="11856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BF99C-1882-457E-9D69-312E063F86E4}">
      <dsp:nvSpPr>
        <dsp:cNvPr id="0" name=""/>
        <dsp:cNvSpPr/>
      </dsp:nvSpPr>
      <dsp:spPr>
        <a:xfrm>
          <a:off x="0" y="294034"/>
          <a:ext cx="7162800" cy="856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A9F855-00B0-4DB6-A879-51F88181E8AE}">
      <dsp:nvSpPr>
        <dsp:cNvPr id="0" name=""/>
        <dsp:cNvSpPr/>
      </dsp:nvSpPr>
      <dsp:spPr>
        <a:xfrm>
          <a:off x="304802" y="0"/>
          <a:ext cx="5044444" cy="71703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B050"/>
              </a:solidFill>
              <a:latin typeface="+mn-lt"/>
            </a:rPr>
            <a:t>Продвижение + реклама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6">
                  <a:lumMod val="75000"/>
                </a:schemeClr>
              </a:solidFill>
              <a:latin typeface="+mn-lt"/>
            </a:rPr>
            <a:t> (Размещение баннера </a:t>
          </a:r>
          <a:r>
            <a:rPr lang="ru-RU" sz="1600" b="1" kern="1200" dirty="0">
              <a:solidFill>
                <a:schemeClr val="accent6">
                  <a:lumMod val="75000"/>
                </a:schemeClr>
              </a:solidFill>
              <a:latin typeface="+mj-lt"/>
            </a:rPr>
            <a:t>на 60 </a:t>
          </a:r>
          <a:r>
            <a:rPr lang="ru-RU" sz="1600" b="1" kern="1200" dirty="0">
              <a:solidFill>
                <a:schemeClr val="accent6">
                  <a:lumMod val="75000"/>
                </a:schemeClr>
              </a:solidFill>
              <a:latin typeface="+mn-lt"/>
            </a:rPr>
            <a:t>календарных</a:t>
          </a:r>
          <a:r>
            <a:rPr lang="ru-RU" sz="1600" b="1" kern="1200" dirty="0">
              <a:solidFill>
                <a:schemeClr val="accent6">
                  <a:lumMod val="75000"/>
                </a:schemeClr>
              </a:solidFill>
              <a:latin typeface="+mj-lt"/>
            </a:rPr>
            <a:t> дней</a:t>
          </a:r>
          <a:endParaRPr lang="ru-RU" sz="1600" b="1" kern="1200" dirty="0">
            <a:solidFill>
              <a:schemeClr val="accent6">
                <a:lumMod val="75000"/>
              </a:schemeClr>
            </a:solidFill>
            <a:latin typeface="+mn-lt"/>
          </a:endParaRPr>
        </a:p>
      </dsp:txBody>
      <dsp:txXfrm>
        <a:off x="339805" y="35003"/>
        <a:ext cx="4974438" cy="647033"/>
      </dsp:txXfrm>
    </dsp:sp>
    <dsp:sp modelId="{066CF483-4089-4D50-936A-87E2F342F670}">
      <dsp:nvSpPr>
        <dsp:cNvPr id="0" name=""/>
        <dsp:cNvSpPr/>
      </dsp:nvSpPr>
      <dsp:spPr>
        <a:xfrm>
          <a:off x="0" y="1760943"/>
          <a:ext cx="7162800" cy="91646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982CE2-2623-491D-8E31-A46193460D5A}">
      <dsp:nvSpPr>
        <dsp:cNvPr id="0" name=""/>
        <dsp:cNvSpPr/>
      </dsp:nvSpPr>
      <dsp:spPr>
        <a:xfrm>
          <a:off x="381000" y="1317366"/>
          <a:ext cx="5013960" cy="10036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B050"/>
              </a:solidFill>
            </a:rPr>
            <a:t>Рекламная афиша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6">
                  <a:lumMod val="75000"/>
                </a:schemeClr>
              </a:solidFill>
              <a:latin typeface="+mj-lt"/>
            </a:rPr>
            <a:t>(Афиша в маршрутных автобусах)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6">
                  <a:lumMod val="75000"/>
                </a:schemeClr>
              </a:solidFill>
              <a:latin typeface="+mj-lt"/>
            </a:rPr>
            <a:t>Сроком на 60 </a:t>
          </a:r>
          <a:r>
            <a:rPr lang="ru-RU" sz="1600" b="1" kern="1200" dirty="0">
              <a:solidFill>
                <a:schemeClr val="accent6">
                  <a:lumMod val="75000"/>
                </a:schemeClr>
              </a:solidFill>
              <a:latin typeface="+mn-lt"/>
            </a:rPr>
            <a:t>календарных</a:t>
          </a:r>
          <a:r>
            <a:rPr lang="ru-RU" sz="1600" b="1" kern="1200" dirty="0">
              <a:solidFill>
                <a:schemeClr val="accent6">
                  <a:lumMod val="75000"/>
                </a:schemeClr>
              </a:solidFill>
              <a:latin typeface="+mj-lt"/>
            </a:rPr>
            <a:t> дней</a:t>
          </a:r>
          <a:endParaRPr lang="ru-RU" sz="16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429996" y="1366362"/>
        <a:ext cx="4915968" cy="905688"/>
      </dsp:txXfrm>
    </dsp:sp>
    <dsp:sp modelId="{569F4E58-EF71-44B7-9A0D-8C343A96A47B}">
      <dsp:nvSpPr>
        <dsp:cNvPr id="0" name=""/>
        <dsp:cNvSpPr/>
      </dsp:nvSpPr>
      <dsp:spPr>
        <a:xfrm>
          <a:off x="0" y="3225476"/>
          <a:ext cx="7162800" cy="856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A0A643-76C3-4202-9868-1AEE979A452D}">
      <dsp:nvSpPr>
        <dsp:cNvPr id="0" name=""/>
        <dsp:cNvSpPr/>
      </dsp:nvSpPr>
      <dsp:spPr>
        <a:xfrm>
          <a:off x="381000" y="2892215"/>
          <a:ext cx="5013960" cy="86630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>
              <a:solidFill>
                <a:srgbClr val="00B050"/>
              </a:solidFill>
            </a:rPr>
            <a:t>Мобильных баннеров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>
              <a:solidFill>
                <a:schemeClr val="accent6">
                  <a:lumMod val="75000"/>
                </a:schemeClr>
              </a:solidFill>
            </a:rPr>
            <a:t>(Изготовление 2-х шт.) </a:t>
          </a:r>
        </a:p>
      </dsp:txBody>
      <dsp:txXfrm>
        <a:off x="423290" y="2934505"/>
        <a:ext cx="4929380" cy="7817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C4DD7-3015-4B13-8D27-E4C94430FBA6}">
      <dsp:nvSpPr>
        <dsp:cNvPr id="0" name=""/>
        <dsp:cNvSpPr/>
      </dsp:nvSpPr>
      <dsp:spPr>
        <a:xfrm rot="5400000">
          <a:off x="6971599" y="405457"/>
          <a:ext cx="1718427" cy="1495031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dirty="0">
            <a:solidFill>
              <a:schemeClr val="accent6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dirty="0">
            <a:solidFill>
              <a:schemeClr val="accent6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316273" y="561547"/>
        <a:ext cx="1029079" cy="1182851"/>
      </dsp:txXfrm>
    </dsp:sp>
    <dsp:sp modelId="{4C2B4E51-8EBB-49A0-84FA-3E92EE44072D}">
      <dsp:nvSpPr>
        <dsp:cNvPr id="0" name=""/>
        <dsp:cNvSpPr/>
      </dsp:nvSpPr>
      <dsp:spPr>
        <a:xfrm>
          <a:off x="8681104" y="345364"/>
          <a:ext cx="1917764" cy="1031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CE1997-FB6A-47B2-AC45-50D3BEA0F69E}">
      <dsp:nvSpPr>
        <dsp:cNvPr id="0" name=""/>
        <dsp:cNvSpPr/>
      </dsp:nvSpPr>
      <dsp:spPr>
        <a:xfrm rot="5400000">
          <a:off x="5374486" y="383310"/>
          <a:ext cx="1718427" cy="1585002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Поиск иностранного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партнера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b="1" kern="1200" dirty="0">
            <a:solidFill>
              <a:schemeClr val="accent6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695110" y="591884"/>
        <a:ext cx="1077178" cy="1167855"/>
      </dsp:txXfrm>
    </dsp:sp>
    <dsp:sp modelId="{A3DC45B8-BE81-4435-B23A-1F0BB8904E99}">
      <dsp:nvSpPr>
        <dsp:cNvPr id="0" name=""/>
        <dsp:cNvSpPr/>
      </dsp:nvSpPr>
      <dsp:spPr>
        <a:xfrm rot="5400000">
          <a:off x="6191627" y="1920205"/>
          <a:ext cx="1718427" cy="1443124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dirty="0">
            <a:solidFill>
              <a:srgbClr val="00B05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6550532" y="2046017"/>
        <a:ext cx="1000616" cy="1191501"/>
      </dsp:txXfrm>
    </dsp:sp>
    <dsp:sp modelId="{11AA4E16-B6A5-4924-AE4B-BF94DA09CBEB}">
      <dsp:nvSpPr>
        <dsp:cNvPr id="0" name=""/>
        <dsp:cNvSpPr/>
      </dsp:nvSpPr>
      <dsp:spPr>
        <a:xfrm>
          <a:off x="4412530" y="1803965"/>
          <a:ext cx="1855901" cy="1031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E61CC-2C76-4902-903C-89206782F1BA}">
      <dsp:nvSpPr>
        <dsp:cNvPr id="0" name=""/>
        <dsp:cNvSpPr/>
      </dsp:nvSpPr>
      <dsp:spPr>
        <a:xfrm rot="5400000">
          <a:off x="7789786" y="1889147"/>
          <a:ext cx="1718427" cy="1495031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 rot="-5400000">
        <a:off x="8134460" y="2045237"/>
        <a:ext cx="1029079" cy="1182851"/>
      </dsp:txXfrm>
    </dsp:sp>
    <dsp:sp modelId="{E498B790-1D77-4974-B4C3-7617FC0C15F3}">
      <dsp:nvSpPr>
        <dsp:cNvPr id="0" name=""/>
        <dsp:cNvSpPr/>
      </dsp:nvSpPr>
      <dsp:spPr>
        <a:xfrm rot="5400000">
          <a:off x="4595440" y="1796277"/>
          <a:ext cx="1718427" cy="1669292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Участие в выставке с инди    </a:t>
          </a:r>
          <a:r>
            <a:rPr lang="ru-RU" sz="1200" b="1" kern="1200" dirty="0" err="1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видуальным</a:t>
          </a:r>
          <a:r>
            <a:rPr lang="ru-RU" sz="1200" b="1" kern="1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стендом</a:t>
          </a:r>
          <a:endParaRPr lang="ru-RU" sz="1200" kern="1200" dirty="0">
            <a:solidFill>
              <a:schemeClr val="accent6">
                <a:lumMod val="75000"/>
              </a:schemeClr>
            </a:solidFill>
          </a:endParaRPr>
        </a:p>
      </dsp:txBody>
      <dsp:txXfrm rot="-5400000">
        <a:off x="4894245" y="2054020"/>
        <a:ext cx="1120816" cy="1153807"/>
      </dsp:txXfrm>
    </dsp:sp>
    <dsp:sp modelId="{5E1E019C-79EC-49CB-AF1B-2F1666DEB125}">
      <dsp:nvSpPr>
        <dsp:cNvPr id="0" name=""/>
        <dsp:cNvSpPr/>
      </dsp:nvSpPr>
      <dsp:spPr>
        <a:xfrm>
          <a:off x="8681104" y="3262566"/>
          <a:ext cx="1917764" cy="1031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E6F5B-7A84-4E87-804C-1477C4D21109}">
      <dsp:nvSpPr>
        <dsp:cNvPr id="0" name=""/>
        <dsp:cNvSpPr/>
      </dsp:nvSpPr>
      <dsp:spPr>
        <a:xfrm rot="5400000">
          <a:off x="5421983" y="3348591"/>
          <a:ext cx="1718427" cy="1495031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 rot="-5400000">
        <a:off x="5766657" y="3504681"/>
        <a:ext cx="1029079" cy="1182851"/>
      </dsp:txXfrm>
    </dsp:sp>
    <dsp:sp modelId="{34DA1BF8-7A9B-4B26-A499-EA028E0EEFB8}">
      <dsp:nvSpPr>
        <dsp:cNvPr id="0" name=""/>
        <dsp:cNvSpPr/>
      </dsp:nvSpPr>
      <dsp:spPr>
        <a:xfrm rot="5400000">
          <a:off x="7010635" y="3368817"/>
          <a:ext cx="1718427" cy="1495031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400" kern="1200" dirty="0"/>
        </a:p>
      </dsp:txBody>
      <dsp:txXfrm rot="-5400000">
        <a:off x="7355309" y="3524907"/>
        <a:ext cx="1029079" cy="1182851"/>
      </dsp:txXfrm>
    </dsp:sp>
    <dsp:sp modelId="{E84C6B13-4D33-48F4-BA51-EAF591E4A6FC}">
      <dsp:nvSpPr>
        <dsp:cNvPr id="0" name=""/>
        <dsp:cNvSpPr/>
      </dsp:nvSpPr>
      <dsp:spPr>
        <a:xfrm>
          <a:off x="4412530" y="4721167"/>
          <a:ext cx="1855901" cy="1031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AE337F-4F97-4C57-A8F3-98B848F0A57E}">
      <dsp:nvSpPr>
        <dsp:cNvPr id="0" name=""/>
        <dsp:cNvSpPr/>
      </dsp:nvSpPr>
      <dsp:spPr>
        <a:xfrm rot="5400000">
          <a:off x="8595145" y="3362115"/>
          <a:ext cx="1718427" cy="1495031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 rot="-5400000">
        <a:off x="8939819" y="3518205"/>
        <a:ext cx="1029079" cy="1182851"/>
      </dsp:txXfrm>
    </dsp:sp>
    <dsp:sp modelId="{C9A1749F-E8F5-4C17-9450-9FDE9C769F4E}">
      <dsp:nvSpPr>
        <dsp:cNvPr id="0" name=""/>
        <dsp:cNvSpPr/>
      </dsp:nvSpPr>
      <dsp:spPr>
        <a:xfrm rot="5400000">
          <a:off x="8605863" y="417160"/>
          <a:ext cx="1718427" cy="1495031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400" kern="1200"/>
        </a:p>
      </dsp:txBody>
      <dsp:txXfrm rot="-5400000">
        <a:off x="8950537" y="573250"/>
        <a:ext cx="1029079" cy="1182851"/>
      </dsp:txXfrm>
    </dsp:sp>
    <dsp:sp modelId="{C2CBF267-2B54-44CD-99AA-B17BF7D7BA5A}">
      <dsp:nvSpPr>
        <dsp:cNvPr id="0" name=""/>
        <dsp:cNvSpPr/>
      </dsp:nvSpPr>
      <dsp:spPr>
        <a:xfrm>
          <a:off x="8681104" y="6179769"/>
          <a:ext cx="1917764" cy="1031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AB5077-F386-4872-BC7C-239C4E3CB22F}">
      <dsp:nvSpPr>
        <dsp:cNvPr id="0" name=""/>
        <dsp:cNvSpPr/>
      </dsp:nvSpPr>
      <dsp:spPr>
        <a:xfrm rot="5400000">
          <a:off x="3806691" y="3343985"/>
          <a:ext cx="1718427" cy="1495031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 dirty="0"/>
        </a:p>
      </dsp:txBody>
      <dsp:txXfrm rot="-5400000">
        <a:off x="4151365" y="3500075"/>
        <a:ext cx="1029079" cy="1182851"/>
      </dsp:txXfrm>
    </dsp:sp>
    <dsp:sp modelId="{62B3C04F-EE6D-4D32-B5F9-54E41B0F5F4A}">
      <dsp:nvSpPr>
        <dsp:cNvPr id="0" name=""/>
        <dsp:cNvSpPr/>
      </dsp:nvSpPr>
      <dsp:spPr>
        <a:xfrm rot="5400000">
          <a:off x="10205399" y="3368817"/>
          <a:ext cx="1718427" cy="1495031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400" kern="1200" dirty="0"/>
        </a:p>
      </dsp:txBody>
      <dsp:txXfrm rot="-5400000">
        <a:off x="10550073" y="3524907"/>
        <a:ext cx="1029079" cy="1182851"/>
      </dsp:txXfrm>
    </dsp:sp>
    <dsp:sp modelId="{29B75243-B011-43CD-93DC-A4138895B895}">
      <dsp:nvSpPr>
        <dsp:cNvPr id="0" name=""/>
        <dsp:cNvSpPr/>
      </dsp:nvSpPr>
      <dsp:spPr>
        <a:xfrm>
          <a:off x="4412530" y="7638370"/>
          <a:ext cx="1855901" cy="1031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88B031-2D5C-475D-BCDC-27ED05D26969}">
      <dsp:nvSpPr>
        <dsp:cNvPr id="0" name=""/>
        <dsp:cNvSpPr/>
      </dsp:nvSpPr>
      <dsp:spPr>
        <a:xfrm rot="5400000">
          <a:off x="9394180" y="1905618"/>
          <a:ext cx="1718427" cy="1478003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 rot="-5400000">
        <a:off x="9743494" y="2051775"/>
        <a:ext cx="1019799" cy="11856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8192C-B324-4534-94B7-67A69D0C0C9B}">
      <dsp:nvSpPr>
        <dsp:cNvPr id="0" name=""/>
        <dsp:cNvSpPr/>
      </dsp:nvSpPr>
      <dsp:spPr>
        <a:xfrm>
          <a:off x="0" y="526613"/>
          <a:ext cx="8184521" cy="46887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0DDDC1-1625-4F50-BD59-3532F1E249A1}">
      <dsp:nvSpPr>
        <dsp:cNvPr id="0" name=""/>
        <dsp:cNvSpPr/>
      </dsp:nvSpPr>
      <dsp:spPr>
        <a:xfrm>
          <a:off x="408826" y="32304"/>
          <a:ext cx="6950073" cy="62714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16549" tIns="0" rIns="216549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400" b="1" kern="1200" dirty="0">
              <a:solidFill>
                <a:schemeClr val="accent6">
                  <a:lumMod val="75000"/>
                </a:schemeClr>
              </a:solidFill>
            </a:rPr>
            <a:t>Обеспечение занятости граждан, отнесенных к категориям социально уязвимых</a:t>
          </a:r>
        </a:p>
      </dsp:txBody>
      <dsp:txXfrm>
        <a:off x="439441" y="62919"/>
        <a:ext cx="6888843" cy="565918"/>
      </dsp:txXfrm>
    </dsp:sp>
    <dsp:sp modelId="{FC3796D4-8E29-45AD-A904-9B093AC1E6BA}">
      <dsp:nvSpPr>
        <dsp:cNvPr id="0" name=""/>
        <dsp:cNvSpPr/>
      </dsp:nvSpPr>
      <dsp:spPr>
        <a:xfrm>
          <a:off x="0" y="1661980"/>
          <a:ext cx="8184521" cy="432732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BD8AF-1914-437A-8A42-50F4A8CC288E}">
      <dsp:nvSpPr>
        <dsp:cNvPr id="0" name=""/>
        <dsp:cNvSpPr/>
      </dsp:nvSpPr>
      <dsp:spPr>
        <a:xfrm>
          <a:off x="372911" y="1125689"/>
          <a:ext cx="6950531" cy="61745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16549" tIns="0" rIns="216549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400" b="1" kern="1200" dirty="0">
              <a:solidFill>
                <a:schemeClr val="accent6">
                  <a:lumMod val="75000"/>
                </a:schemeClr>
              </a:solidFill>
            </a:rPr>
            <a:t>Обеспечение реализации товаров (работ, услуг), произведенных гражданами, отнесенными к категориям социально уязвимых</a:t>
          </a:r>
        </a:p>
      </dsp:txBody>
      <dsp:txXfrm>
        <a:off x="403053" y="1155831"/>
        <a:ext cx="6890247" cy="557174"/>
      </dsp:txXfrm>
    </dsp:sp>
    <dsp:sp modelId="{4F5E725B-69B0-4867-BC80-647AAD114026}">
      <dsp:nvSpPr>
        <dsp:cNvPr id="0" name=""/>
        <dsp:cNvSpPr/>
      </dsp:nvSpPr>
      <dsp:spPr>
        <a:xfrm>
          <a:off x="0" y="2604288"/>
          <a:ext cx="8184521" cy="493986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B616F0-C2CD-4106-8BD0-8D44C44EE29E}">
      <dsp:nvSpPr>
        <dsp:cNvPr id="0" name=""/>
        <dsp:cNvSpPr/>
      </dsp:nvSpPr>
      <dsp:spPr>
        <a:xfrm>
          <a:off x="408801" y="2195380"/>
          <a:ext cx="6888945" cy="72708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16549" tIns="0" rIns="216549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400" b="1" kern="1200" dirty="0">
              <a:solidFill>
                <a:schemeClr val="accent6">
                  <a:lumMod val="75000"/>
                </a:schemeClr>
              </a:solidFill>
            </a:rPr>
            <a:t>Производство товаров (работ, услуг), предназначенных для граждан отнесенных к категориям социально уязвимых</a:t>
          </a:r>
          <a:endParaRPr lang="ru-RU" sz="14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444295" y="2230874"/>
        <a:ext cx="6817957" cy="656101"/>
      </dsp:txXfrm>
    </dsp:sp>
    <dsp:sp modelId="{C5535DB6-FC95-4C5A-B9B8-49BF1CAD31D9}">
      <dsp:nvSpPr>
        <dsp:cNvPr id="0" name=""/>
        <dsp:cNvSpPr/>
      </dsp:nvSpPr>
      <dsp:spPr>
        <a:xfrm>
          <a:off x="0" y="3662490"/>
          <a:ext cx="8184521" cy="42097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D5F23D-9D3A-4531-9F0F-D88B999E3BCC}">
      <dsp:nvSpPr>
        <dsp:cNvPr id="0" name=""/>
        <dsp:cNvSpPr/>
      </dsp:nvSpPr>
      <dsp:spPr>
        <a:xfrm>
          <a:off x="408826" y="3146874"/>
          <a:ext cx="7257085" cy="64845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16549" tIns="0" rIns="216549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400" b="1" kern="1200" dirty="0">
              <a:solidFill>
                <a:schemeClr val="accent6">
                  <a:lumMod val="75000"/>
                </a:schemeClr>
              </a:solidFill>
            </a:rPr>
            <a:t>Деятельность направленная на достижение общественно полезных целей и способствующая решению социальных проблем общества</a:t>
          </a:r>
          <a:endParaRPr lang="ru-RU" sz="14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440481" y="3178529"/>
        <a:ext cx="7193775" cy="5851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8192C-B324-4534-94B7-67A69D0C0C9B}">
      <dsp:nvSpPr>
        <dsp:cNvPr id="0" name=""/>
        <dsp:cNvSpPr/>
      </dsp:nvSpPr>
      <dsp:spPr>
        <a:xfrm>
          <a:off x="0" y="693896"/>
          <a:ext cx="7315200" cy="11340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0DDDC1-1625-4F50-BD59-3532F1E249A1}">
      <dsp:nvSpPr>
        <dsp:cNvPr id="0" name=""/>
        <dsp:cNvSpPr/>
      </dsp:nvSpPr>
      <dsp:spPr>
        <a:xfrm>
          <a:off x="381001" y="7538"/>
          <a:ext cx="5120640" cy="13284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600" b="1" kern="1200" dirty="0">
              <a:solidFill>
                <a:schemeClr val="accent6">
                  <a:lumMod val="75000"/>
                </a:schemeClr>
              </a:solidFill>
            </a:rPr>
            <a:t>Участник кластера</a:t>
          </a:r>
          <a:r>
            <a:rPr lang="en-US" sz="1600" b="1" kern="1200" dirty="0">
              <a:solidFill>
                <a:schemeClr val="accent6">
                  <a:lumMod val="75000"/>
                </a:schemeClr>
              </a:solidFill>
            </a:rPr>
            <a:t> Smart technology</a:t>
          </a:r>
          <a:r>
            <a:rPr lang="ru-RU" sz="1600" b="1" kern="1200" dirty="0">
              <a:solidFill>
                <a:schemeClr val="accent6">
                  <a:lumMod val="75000"/>
                </a:schemeClr>
              </a:solidFill>
            </a:rPr>
            <a:t> Томск </a:t>
          </a:r>
        </a:p>
      </dsp:txBody>
      <dsp:txXfrm>
        <a:off x="445848" y="72385"/>
        <a:ext cx="4990946" cy="1198706"/>
      </dsp:txXfrm>
    </dsp:sp>
    <dsp:sp modelId="{FC3796D4-8E29-45AD-A904-9B093AC1E6BA}">
      <dsp:nvSpPr>
        <dsp:cNvPr id="0" name=""/>
        <dsp:cNvSpPr/>
      </dsp:nvSpPr>
      <dsp:spPr>
        <a:xfrm>
          <a:off x="0" y="2735096"/>
          <a:ext cx="7315200" cy="11340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BD8AF-1914-437A-8A42-50F4A8CC288E}">
      <dsp:nvSpPr>
        <dsp:cNvPr id="0" name=""/>
        <dsp:cNvSpPr/>
      </dsp:nvSpPr>
      <dsp:spPr>
        <a:xfrm>
          <a:off x="365760" y="2070895"/>
          <a:ext cx="5120640" cy="13284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600" b="1" kern="1200" dirty="0">
              <a:solidFill>
                <a:schemeClr val="accent6">
                  <a:lumMod val="75000"/>
                </a:schemeClr>
              </a:solidFill>
            </a:rPr>
            <a:t>Для включения в кластер необходимо создать инновационный продукт</a:t>
          </a:r>
        </a:p>
      </dsp:txBody>
      <dsp:txXfrm>
        <a:off x="430607" y="2135742"/>
        <a:ext cx="4990946" cy="11987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8192C-B324-4534-94B7-67A69D0C0C9B}">
      <dsp:nvSpPr>
        <dsp:cNvPr id="0" name=""/>
        <dsp:cNvSpPr/>
      </dsp:nvSpPr>
      <dsp:spPr>
        <a:xfrm>
          <a:off x="0" y="693896"/>
          <a:ext cx="7315200" cy="11340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0DDDC1-1625-4F50-BD59-3532F1E249A1}">
      <dsp:nvSpPr>
        <dsp:cNvPr id="0" name=""/>
        <dsp:cNvSpPr/>
      </dsp:nvSpPr>
      <dsp:spPr>
        <a:xfrm>
          <a:off x="457200" y="0"/>
          <a:ext cx="5120640" cy="13284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600" b="1" kern="1200" dirty="0">
              <a:solidFill>
                <a:schemeClr val="accent6">
                  <a:lumMod val="75000"/>
                </a:schemeClr>
              </a:solidFill>
            </a:rPr>
            <a:t>Участником кластера*</a:t>
          </a:r>
          <a:r>
            <a:rPr lang="en-US" sz="1600" b="1" kern="1200" dirty="0">
              <a:solidFill>
                <a:schemeClr val="accent6">
                  <a:lumMod val="75000"/>
                </a:schemeClr>
              </a:solidFill>
            </a:rPr>
            <a:t> Smart technology</a:t>
          </a:r>
          <a:r>
            <a:rPr lang="ru-RU" sz="1600" b="1" kern="1200" dirty="0">
              <a:solidFill>
                <a:schemeClr val="accent6">
                  <a:lumMod val="75000"/>
                </a:schemeClr>
              </a:solidFill>
            </a:rPr>
            <a:t> Томск </a:t>
          </a:r>
        </a:p>
      </dsp:txBody>
      <dsp:txXfrm>
        <a:off x="522047" y="64847"/>
        <a:ext cx="4990946" cy="1198706"/>
      </dsp:txXfrm>
    </dsp:sp>
    <dsp:sp modelId="{FC3796D4-8E29-45AD-A904-9B093AC1E6BA}">
      <dsp:nvSpPr>
        <dsp:cNvPr id="0" name=""/>
        <dsp:cNvSpPr/>
      </dsp:nvSpPr>
      <dsp:spPr>
        <a:xfrm>
          <a:off x="0" y="2735096"/>
          <a:ext cx="7315200" cy="11340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BD8AF-1914-437A-8A42-50F4A8CC288E}">
      <dsp:nvSpPr>
        <dsp:cNvPr id="0" name=""/>
        <dsp:cNvSpPr/>
      </dsp:nvSpPr>
      <dsp:spPr>
        <a:xfrm>
          <a:off x="365760" y="2070895"/>
          <a:ext cx="5120640" cy="13284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600" b="1" kern="1200" dirty="0">
              <a:solidFill>
                <a:schemeClr val="accent6">
                  <a:lumMod val="75000"/>
                </a:schemeClr>
              </a:solidFill>
            </a:rPr>
            <a:t>*для включения в кластер необходимо создать инновационный продукт</a:t>
          </a:r>
        </a:p>
      </dsp:txBody>
      <dsp:txXfrm>
        <a:off x="430607" y="2135742"/>
        <a:ext cx="4990946" cy="11987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8192C-B324-4534-94B7-67A69D0C0C9B}">
      <dsp:nvSpPr>
        <dsp:cNvPr id="0" name=""/>
        <dsp:cNvSpPr/>
      </dsp:nvSpPr>
      <dsp:spPr>
        <a:xfrm>
          <a:off x="0" y="337675"/>
          <a:ext cx="7315200" cy="554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0DDDC1-1625-4F50-BD59-3532F1E249A1}">
      <dsp:nvSpPr>
        <dsp:cNvPr id="0" name=""/>
        <dsp:cNvSpPr/>
      </dsp:nvSpPr>
      <dsp:spPr>
        <a:xfrm>
          <a:off x="393462" y="0"/>
          <a:ext cx="5120640" cy="64944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600" b="1" kern="1200" dirty="0">
              <a:solidFill>
                <a:schemeClr val="accent6">
                  <a:lumMod val="75000"/>
                </a:schemeClr>
              </a:solidFill>
            </a:rPr>
            <a:t> Есть продукт или услуга для зарубежных рынков</a:t>
          </a:r>
        </a:p>
      </dsp:txBody>
      <dsp:txXfrm>
        <a:off x="425165" y="31703"/>
        <a:ext cx="5057234" cy="586034"/>
      </dsp:txXfrm>
    </dsp:sp>
    <dsp:sp modelId="{FC3796D4-8E29-45AD-A904-9B093AC1E6BA}">
      <dsp:nvSpPr>
        <dsp:cNvPr id="0" name=""/>
        <dsp:cNvSpPr/>
      </dsp:nvSpPr>
      <dsp:spPr>
        <a:xfrm>
          <a:off x="0" y="1335595"/>
          <a:ext cx="7315200" cy="554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BD8AF-1914-437A-8A42-50F4A8CC288E}">
      <dsp:nvSpPr>
        <dsp:cNvPr id="0" name=""/>
        <dsp:cNvSpPr/>
      </dsp:nvSpPr>
      <dsp:spPr>
        <a:xfrm>
          <a:off x="365760" y="1010875"/>
          <a:ext cx="5120640" cy="64944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600" b="1" kern="1200" dirty="0">
              <a:solidFill>
                <a:schemeClr val="accent6">
                  <a:lumMod val="75000"/>
                </a:schemeClr>
              </a:solidFill>
            </a:rPr>
            <a:t>МСП готово участвовать в мероприятиях по продвижению</a:t>
          </a:r>
        </a:p>
      </dsp:txBody>
      <dsp:txXfrm>
        <a:off x="397463" y="1042578"/>
        <a:ext cx="5057234" cy="586034"/>
      </dsp:txXfrm>
    </dsp:sp>
    <dsp:sp modelId="{4F5E725B-69B0-4867-BC80-647AAD114026}">
      <dsp:nvSpPr>
        <dsp:cNvPr id="0" name=""/>
        <dsp:cNvSpPr/>
      </dsp:nvSpPr>
      <dsp:spPr>
        <a:xfrm>
          <a:off x="0" y="2333515"/>
          <a:ext cx="7315200" cy="554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B616F0-C2CD-4106-8BD0-8D44C44EE29E}">
      <dsp:nvSpPr>
        <dsp:cNvPr id="0" name=""/>
        <dsp:cNvSpPr/>
      </dsp:nvSpPr>
      <dsp:spPr>
        <a:xfrm>
          <a:off x="365760" y="2008795"/>
          <a:ext cx="5120640" cy="64944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600" b="1" kern="1200" dirty="0">
              <a:solidFill>
                <a:schemeClr val="accent6">
                  <a:lumMod val="75000"/>
                </a:schemeClr>
              </a:solidFill>
            </a:rPr>
            <a:t>СМСП готово повышать квалификацию сотрудников</a:t>
          </a:r>
          <a:endParaRPr lang="ru-RU" sz="1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97463" y="2040498"/>
        <a:ext cx="5057234" cy="586034"/>
      </dsp:txXfrm>
    </dsp:sp>
    <dsp:sp modelId="{C5535DB6-FC95-4C5A-B9B8-49BF1CAD31D9}">
      <dsp:nvSpPr>
        <dsp:cNvPr id="0" name=""/>
        <dsp:cNvSpPr/>
      </dsp:nvSpPr>
      <dsp:spPr>
        <a:xfrm>
          <a:off x="0" y="3331436"/>
          <a:ext cx="7315200" cy="554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D5F23D-9D3A-4531-9F0F-D88B999E3BCC}">
      <dsp:nvSpPr>
        <dsp:cNvPr id="0" name=""/>
        <dsp:cNvSpPr/>
      </dsp:nvSpPr>
      <dsp:spPr>
        <a:xfrm>
          <a:off x="394197" y="2973139"/>
          <a:ext cx="5120640" cy="64944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600" b="1" kern="1200" dirty="0">
              <a:solidFill>
                <a:schemeClr val="accent6">
                  <a:lumMod val="75000"/>
                </a:schemeClr>
              </a:solidFill>
            </a:rPr>
            <a:t>Вы субъект МСП Томской области</a:t>
          </a:r>
          <a:endParaRPr lang="ru-RU" sz="1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425900" y="3004842"/>
        <a:ext cx="5057234" cy="5860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DFA98-C638-434B-83A0-60A6D7814763}">
      <dsp:nvSpPr>
        <dsp:cNvPr id="0" name=""/>
        <dsp:cNvSpPr/>
      </dsp:nvSpPr>
      <dsp:spPr>
        <a:xfrm>
          <a:off x="228607" y="167905"/>
          <a:ext cx="3024741" cy="178202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6"/>
              </a:solidFill>
              <a:latin typeface="+mn-lt"/>
            </a:rPr>
            <a:t>VK </a:t>
          </a:r>
          <a:r>
            <a:rPr lang="ru-RU" sz="2400" b="1" kern="1200" dirty="0">
              <a:solidFill>
                <a:schemeClr val="accent6"/>
              </a:solidFill>
              <a:latin typeface="+mn-lt"/>
            </a:rPr>
            <a:t>реклама</a:t>
          </a:r>
        </a:p>
      </dsp:txBody>
      <dsp:txXfrm>
        <a:off x="228607" y="167905"/>
        <a:ext cx="3024741" cy="1782023"/>
      </dsp:txXfrm>
    </dsp:sp>
    <dsp:sp modelId="{AAAB31B0-00B8-402A-B4BE-581D7F4F5A05}">
      <dsp:nvSpPr>
        <dsp:cNvPr id="0" name=""/>
        <dsp:cNvSpPr/>
      </dsp:nvSpPr>
      <dsp:spPr>
        <a:xfrm>
          <a:off x="269625" y="2186374"/>
          <a:ext cx="3024741" cy="183408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accent6"/>
              </a:solidFill>
              <a:latin typeface="+mn-lt"/>
            </a:rPr>
            <a:t>Яндекс Бизнес</a:t>
          </a:r>
        </a:p>
      </dsp:txBody>
      <dsp:txXfrm>
        <a:off x="269625" y="2186374"/>
        <a:ext cx="3024741" cy="1834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101" cy="356098"/>
          </a:xfrm>
          <a:prstGeom prst="rect">
            <a:avLst/>
          </a:prstGeom>
        </p:spPr>
        <p:txBody>
          <a:bodyPr vert="horz" lIns="86813" tIns="43407" rIns="86813" bIns="43407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797994" y="0"/>
            <a:ext cx="4433581" cy="356098"/>
          </a:xfrm>
          <a:prstGeom prst="rect">
            <a:avLst/>
          </a:prstGeom>
        </p:spPr>
        <p:txBody>
          <a:bodyPr vert="horz" lIns="86813" tIns="43407" rIns="86813" bIns="43407" rtlCol="0"/>
          <a:lstStyle>
            <a:lvl1pPr algn="r">
              <a:defRPr sz="1100"/>
            </a:lvl1pPr>
          </a:lstStyle>
          <a:p>
            <a:fld id="{DE81B159-ACE6-4FFF-A9FC-1DC5191E6F4E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22650" y="887413"/>
            <a:ext cx="3389313" cy="2398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813" tIns="43407" rIns="86813" bIns="4340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24069" y="3419427"/>
            <a:ext cx="8186475" cy="2796628"/>
          </a:xfrm>
          <a:prstGeom prst="rect">
            <a:avLst/>
          </a:prstGeom>
        </p:spPr>
        <p:txBody>
          <a:bodyPr vert="horz" lIns="86813" tIns="43407" rIns="86813" bIns="4340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747966"/>
            <a:ext cx="4435101" cy="356097"/>
          </a:xfrm>
          <a:prstGeom prst="rect">
            <a:avLst/>
          </a:prstGeom>
        </p:spPr>
        <p:txBody>
          <a:bodyPr vert="horz" lIns="86813" tIns="43407" rIns="86813" bIns="43407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797994" y="6747966"/>
            <a:ext cx="4433581" cy="356097"/>
          </a:xfrm>
          <a:prstGeom prst="rect">
            <a:avLst/>
          </a:prstGeom>
        </p:spPr>
        <p:txBody>
          <a:bodyPr vert="horz" lIns="86813" tIns="43407" rIns="86813" bIns="43407" rtlCol="0" anchor="b"/>
          <a:lstStyle>
            <a:lvl1pPr algn="r">
              <a:defRPr sz="1100"/>
            </a:lvl1pPr>
          </a:lstStyle>
          <a:p>
            <a:fld id="{323E5745-D059-4B55-A9AD-1EF6C7946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667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E5745-D059-4B55-A9AD-1EF6C794682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E5745-D059-4B55-A9AD-1EF6C794682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134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E5745-D059-4B55-A9AD-1EF6C794682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64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E5745-D059-4B55-A9AD-1EF6C794682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799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6452"/>
            <a:ext cx="909478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4201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54201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4201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54201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4201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54201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4201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4201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111740" y="7069835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209550" y="0"/>
                </a:moveTo>
                <a:lnTo>
                  <a:pt x="161543" y="5537"/>
                </a:lnTo>
                <a:lnTo>
                  <a:pt x="117348" y="21297"/>
                </a:lnTo>
                <a:lnTo>
                  <a:pt x="78485" y="46037"/>
                </a:lnTo>
                <a:lnTo>
                  <a:pt x="46100" y="78485"/>
                </a:lnTo>
                <a:lnTo>
                  <a:pt x="21335" y="117386"/>
                </a:lnTo>
                <a:lnTo>
                  <a:pt x="5587" y="161493"/>
                </a:lnTo>
                <a:lnTo>
                  <a:pt x="0" y="209549"/>
                </a:lnTo>
                <a:lnTo>
                  <a:pt x="5587" y="257594"/>
                </a:lnTo>
                <a:lnTo>
                  <a:pt x="21335" y="301701"/>
                </a:lnTo>
                <a:lnTo>
                  <a:pt x="46100" y="340613"/>
                </a:lnTo>
                <a:lnTo>
                  <a:pt x="78485" y="373063"/>
                </a:lnTo>
                <a:lnTo>
                  <a:pt x="117348" y="397798"/>
                </a:lnTo>
                <a:lnTo>
                  <a:pt x="161543" y="413562"/>
                </a:lnTo>
                <a:lnTo>
                  <a:pt x="209550" y="419097"/>
                </a:lnTo>
                <a:lnTo>
                  <a:pt x="257555" y="413562"/>
                </a:lnTo>
                <a:lnTo>
                  <a:pt x="301751" y="397798"/>
                </a:lnTo>
                <a:lnTo>
                  <a:pt x="340613" y="373063"/>
                </a:lnTo>
                <a:lnTo>
                  <a:pt x="372999" y="340613"/>
                </a:lnTo>
                <a:lnTo>
                  <a:pt x="397763" y="301701"/>
                </a:lnTo>
                <a:lnTo>
                  <a:pt x="413511" y="257594"/>
                </a:lnTo>
                <a:lnTo>
                  <a:pt x="419100" y="209549"/>
                </a:lnTo>
                <a:lnTo>
                  <a:pt x="413511" y="161493"/>
                </a:lnTo>
                <a:lnTo>
                  <a:pt x="397763" y="117386"/>
                </a:lnTo>
                <a:lnTo>
                  <a:pt x="372999" y="78485"/>
                </a:lnTo>
                <a:lnTo>
                  <a:pt x="340613" y="46037"/>
                </a:lnTo>
                <a:lnTo>
                  <a:pt x="301751" y="21297"/>
                </a:lnTo>
                <a:lnTo>
                  <a:pt x="257555" y="5537"/>
                </a:lnTo>
                <a:lnTo>
                  <a:pt x="209550" y="0"/>
                </a:lnTo>
                <a:close/>
              </a:path>
            </a:pathLst>
          </a:custGeom>
          <a:solidFill>
            <a:srgbClr val="F7F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74223" y="348995"/>
            <a:ext cx="196596" cy="36728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9470136" y="414527"/>
            <a:ext cx="344170" cy="155575"/>
          </a:xfrm>
          <a:custGeom>
            <a:avLst/>
            <a:gdLst/>
            <a:ahLst/>
            <a:cxnLst/>
            <a:rect l="l" t="t" r="r" b="b"/>
            <a:pathLst>
              <a:path w="344170" h="155575">
                <a:moveTo>
                  <a:pt x="107823" y="103124"/>
                </a:moveTo>
                <a:lnTo>
                  <a:pt x="104267" y="82804"/>
                </a:lnTo>
                <a:lnTo>
                  <a:pt x="96266" y="70231"/>
                </a:lnTo>
                <a:lnTo>
                  <a:pt x="94361" y="67310"/>
                </a:lnTo>
                <a:lnTo>
                  <a:pt x="87376" y="62801"/>
                </a:lnTo>
                <a:lnTo>
                  <a:pt x="87376" y="103886"/>
                </a:lnTo>
                <a:lnTo>
                  <a:pt x="84963" y="117475"/>
                </a:lnTo>
                <a:lnTo>
                  <a:pt x="78105" y="128397"/>
                </a:lnTo>
                <a:lnTo>
                  <a:pt x="67691" y="135636"/>
                </a:lnTo>
                <a:lnTo>
                  <a:pt x="54610" y="138176"/>
                </a:lnTo>
                <a:lnTo>
                  <a:pt x="40005" y="134620"/>
                </a:lnTo>
                <a:lnTo>
                  <a:pt x="29337" y="125095"/>
                </a:lnTo>
                <a:lnTo>
                  <a:pt x="22606" y="111379"/>
                </a:lnTo>
                <a:lnTo>
                  <a:pt x="20320" y="95123"/>
                </a:lnTo>
                <a:lnTo>
                  <a:pt x="26035" y="85344"/>
                </a:lnTo>
                <a:lnTo>
                  <a:pt x="34544" y="77470"/>
                </a:lnTo>
                <a:lnTo>
                  <a:pt x="35814" y="76835"/>
                </a:lnTo>
                <a:lnTo>
                  <a:pt x="44704" y="72136"/>
                </a:lnTo>
                <a:lnTo>
                  <a:pt x="85217" y="89662"/>
                </a:lnTo>
                <a:lnTo>
                  <a:pt x="87376" y="103886"/>
                </a:lnTo>
                <a:lnTo>
                  <a:pt x="87376" y="62801"/>
                </a:lnTo>
                <a:lnTo>
                  <a:pt x="79248" y="57531"/>
                </a:lnTo>
                <a:lnTo>
                  <a:pt x="59690" y="54102"/>
                </a:lnTo>
                <a:lnTo>
                  <a:pt x="47244" y="55753"/>
                </a:lnTo>
                <a:lnTo>
                  <a:pt x="35560" y="60198"/>
                </a:lnTo>
                <a:lnTo>
                  <a:pt x="25654" y="67437"/>
                </a:lnTo>
                <a:lnTo>
                  <a:pt x="18923" y="76835"/>
                </a:lnTo>
                <a:lnTo>
                  <a:pt x="18161" y="76835"/>
                </a:lnTo>
                <a:lnTo>
                  <a:pt x="18161" y="75311"/>
                </a:lnTo>
                <a:lnTo>
                  <a:pt x="18923" y="73914"/>
                </a:lnTo>
                <a:lnTo>
                  <a:pt x="19050" y="72517"/>
                </a:lnTo>
                <a:lnTo>
                  <a:pt x="34925" y="34925"/>
                </a:lnTo>
                <a:lnTo>
                  <a:pt x="82296" y="20447"/>
                </a:lnTo>
                <a:lnTo>
                  <a:pt x="96139" y="16891"/>
                </a:lnTo>
                <a:lnTo>
                  <a:pt x="90297" y="0"/>
                </a:lnTo>
                <a:lnTo>
                  <a:pt x="52451" y="8763"/>
                </a:lnTo>
                <a:lnTo>
                  <a:pt x="9144" y="38862"/>
                </a:lnTo>
                <a:lnTo>
                  <a:pt x="0" y="87757"/>
                </a:lnTo>
                <a:lnTo>
                  <a:pt x="3556" y="114046"/>
                </a:lnTo>
                <a:lnTo>
                  <a:pt x="13970" y="135382"/>
                </a:lnTo>
                <a:lnTo>
                  <a:pt x="30988" y="149733"/>
                </a:lnTo>
                <a:lnTo>
                  <a:pt x="54610" y="155067"/>
                </a:lnTo>
                <a:lnTo>
                  <a:pt x="76708" y="150622"/>
                </a:lnTo>
                <a:lnTo>
                  <a:pt x="93472" y="138938"/>
                </a:lnTo>
                <a:lnTo>
                  <a:pt x="93980" y="138176"/>
                </a:lnTo>
                <a:lnTo>
                  <a:pt x="104140" y="122301"/>
                </a:lnTo>
                <a:lnTo>
                  <a:pt x="107823" y="103124"/>
                </a:lnTo>
                <a:close/>
              </a:path>
              <a:path w="344170" h="155575">
                <a:moveTo>
                  <a:pt x="214503" y="53340"/>
                </a:moveTo>
                <a:lnTo>
                  <a:pt x="197104" y="53340"/>
                </a:lnTo>
                <a:lnTo>
                  <a:pt x="141478" y="124333"/>
                </a:lnTo>
                <a:lnTo>
                  <a:pt x="140716" y="124333"/>
                </a:lnTo>
                <a:lnTo>
                  <a:pt x="141478" y="122809"/>
                </a:lnTo>
                <a:lnTo>
                  <a:pt x="141478" y="53340"/>
                </a:lnTo>
                <a:lnTo>
                  <a:pt x="121920" y="53340"/>
                </a:lnTo>
                <a:lnTo>
                  <a:pt x="121920" y="152146"/>
                </a:lnTo>
                <a:lnTo>
                  <a:pt x="139319" y="152146"/>
                </a:lnTo>
                <a:lnTo>
                  <a:pt x="161417" y="124333"/>
                </a:lnTo>
                <a:lnTo>
                  <a:pt x="195707" y="81153"/>
                </a:lnTo>
                <a:lnTo>
                  <a:pt x="196342" y="81153"/>
                </a:lnTo>
                <a:lnTo>
                  <a:pt x="195707" y="82550"/>
                </a:lnTo>
                <a:lnTo>
                  <a:pt x="194945" y="85471"/>
                </a:lnTo>
                <a:lnTo>
                  <a:pt x="194945" y="152146"/>
                </a:lnTo>
                <a:lnTo>
                  <a:pt x="214503" y="152146"/>
                </a:lnTo>
                <a:lnTo>
                  <a:pt x="214503" y="81153"/>
                </a:lnTo>
                <a:lnTo>
                  <a:pt x="214503" y="53340"/>
                </a:lnTo>
                <a:close/>
              </a:path>
              <a:path w="344170" h="155575">
                <a:moveTo>
                  <a:pt x="310261" y="124460"/>
                </a:moveTo>
                <a:lnTo>
                  <a:pt x="308991" y="115697"/>
                </a:lnTo>
                <a:lnTo>
                  <a:pt x="305054" y="108585"/>
                </a:lnTo>
                <a:lnTo>
                  <a:pt x="298704" y="103505"/>
                </a:lnTo>
                <a:lnTo>
                  <a:pt x="290068" y="100965"/>
                </a:lnTo>
                <a:lnTo>
                  <a:pt x="290068" y="100203"/>
                </a:lnTo>
                <a:lnTo>
                  <a:pt x="297688" y="96647"/>
                </a:lnTo>
                <a:lnTo>
                  <a:pt x="303149" y="91567"/>
                </a:lnTo>
                <a:lnTo>
                  <a:pt x="306324" y="85090"/>
                </a:lnTo>
                <a:lnTo>
                  <a:pt x="307467" y="77470"/>
                </a:lnTo>
                <a:lnTo>
                  <a:pt x="305054" y="66421"/>
                </a:lnTo>
                <a:lnTo>
                  <a:pt x="304927" y="66040"/>
                </a:lnTo>
                <a:lnTo>
                  <a:pt x="297688" y="57531"/>
                </a:lnTo>
                <a:lnTo>
                  <a:pt x="286131" y="52197"/>
                </a:lnTo>
                <a:lnTo>
                  <a:pt x="270510" y="50292"/>
                </a:lnTo>
                <a:lnTo>
                  <a:pt x="260223" y="51054"/>
                </a:lnTo>
                <a:lnTo>
                  <a:pt x="250063" y="53213"/>
                </a:lnTo>
                <a:lnTo>
                  <a:pt x="240284" y="57150"/>
                </a:lnTo>
                <a:lnTo>
                  <a:pt x="230759" y="62738"/>
                </a:lnTo>
                <a:lnTo>
                  <a:pt x="238760" y="76708"/>
                </a:lnTo>
                <a:lnTo>
                  <a:pt x="245618" y="72390"/>
                </a:lnTo>
                <a:lnTo>
                  <a:pt x="253238" y="69088"/>
                </a:lnTo>
                <a:lnTo>
                  <a:pt x="260731" y="67183"/>
                </a:lnTo>
                <a:lnTo>
                  <a:pt x="267589" y="66421"/>
                </a:lnTo>
                <a:lnTo>
                  <a:pt x="280670" y="66421"/>
                </a:lnTo>
                <a:lnTo>
                  <a:pt x="287147" y="71628"/>
                </a:lnTo>
                <a:lnTo>
                  <a:pt x="287147" y="88519"/>
                </a:lnTo>
                <a:lnTo>
                  <a:pt x="281432" y="94361"/>
                </a:lnTo>
                <a:lnTo>
                  <a:pt x="256032" y="94361"/>
                </a:lnTo>
                <a:lnTo>
                  <a:pt x="256032" y="109728"/>
                </a:lnTo>
                <a:lnTo>
                  <a:pt x="284988" y="109728"/>
                </a:lnTo>
                <a:lnTo>
                  <a:pt x="290830" y="113411"/>
                </a:lnTo>
                <a:lnTo>
                  <a:pt x="290830" y="122301"/>
                </a:lnTo>
                <a:lnTo>
                  <a:pt x="289052" y="128778"/>
                </a:lnTo>
                <a:lnTo>
                  <a:pt x="284226" y="133858"/>
                </a:lnTo>
                <a:lnTo>
                  <a:pt x="276479" y="137287"/>
                </a:lnTo>
                <a:lnTo>
                  <a:pt x="266192" y="138430"/>
                </a:lnTo>
                <a:lnTo>
                  <a:pt x="258445" y="137668"/>
                </a:lnTo>
                <a:lnTo>
                  <a:pt x="250571" y="135382"/>
                </a:lnTo>
                <a:lnTo>
                  <a:pt x="243078" y="131953"/>
                </a:lnTo>
                <a:lnTo>
                  <a:pt x="236601" y="127381"/>
                </a:lnTo>
                <a:lnTo>
                  <a:pt x="228600" y="141351"/>
                </a:lnTo>
                <a:lnTo>
                  <a:pt x="236093" y="146939"/>
                </a:lnTo>
                <a:lnTo>
                  <a:pt x="245618" y="151384"/>
                </a:lnTo>
                <a:lnTo>
                  <a:pt x="256667" y="154305"/>
                </a:lnTo>
                <a:lnTo>
                  <a:pt x="269113" y="155321"/>
                </a:lnTo>
                <a:lnTo>
                  <a:pt x="285242" y="153035"/>
                </a:lnTo>
                <a:lnTo>
                  <a:pt x="298323" y="146812"/>
                </a:lnTo>
                <a:lnTo>
                  <a:pt x="305943" y="138430"/>
                </a:lnTo>
                <a:lnTo>
                  <a:pt x="307086" y="137033"/>
                </a:lnTo>
                <a:lnTo>
                  <a:pt x="310261" y="124460"/>
                </a:lnTo>
                <a:close/>
              </a:path>
              <a:path w="344170" h="155575">
                <a:moveTo>
                  <a:pt x="343852" y="108191"/>
                </a:moveTo>
                <a:lnTo>
                  <a:pt x="324612" y="108191"/>
                </a:lnTo>
                <a:lnTo>
                  <a:pt x="324612" y="151765"/>
                </a:lnTo>
                <a:lnTo>
                  <a:pt x="343852" y="151765"/>
                </a:lnTo>
                <a:lnTo>
                  <a:pt x="343852" y="108191"/>
                </a:lnTo>
                <a:close/>
              </a:path>
            </a:pathLst>
          </a:custGeom>
          <a:solidFill>
            <a:srgbClr val="542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6790" y="567689"/>
            <a:ext cx="9126169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54201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86713" y="2617406"/>
            <a:ext cx="7663180" cy="4145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04957" y="7191552"/>
            <a:ext cx="235584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54201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9.w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oleObject" Target="../embeddings/oleObject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8.wmf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3.png"/><Relationship Id="rId9" Type="http://schemas.openxmlformats.org/officeDocument/2006/relationships/image" Target="../media/image7.wmf"/><Relationship Id="rId1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19.gif"/><Relationship Id="rId4" Type="http://schemas.openxmlformats.org/officeDocument/2006/relationships/image" Target="../media/image14.png"/><Relationship Id="rId9" Type="http://schemas.microsoft.com/office/2007/relationships/diagramDrawing" Target="../diagrams/drawing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19.gif"/><Relationship Id="rId4" Type="http://schemas.openxmlformats.org/officeDocument/2006/relationships/image" Target="../media/image14.png"/><Relationship Id="rId9" Type="http://schemas.microsoft.com/office/2007/relationships/diagramDrawing" Target="../diagrams/drawing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15.jpeg"/><Relationship Id="rId4" Type="http://schemas.openxmlformats.org/officeDocument/2006/relationships/diagramData" Target="../diagrams/data7.xml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0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10.jpeg"/><Relationship Id="rId7" Type="http://schemas.openxmlformats.org/officeDocument/2006/relationships/diagramLayout" Target="../diagrams/layout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5" Type="http://schemas.openxmlformats.org/officeDocument/2006/relationships/image" Target="../media/image11.png"/><Relationship Id="rId10" Type="http://schemas.microsoft.com/office/2007/relationships/diagramDrawing" Target="../diagrams/drawing8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9.w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oleObject" Target="../embeddings/oleObject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8.wmf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3.png"/><Relationship Id="rId9" Type="http://schemas.openxmlformats.org/officeDocument/2006/relationships/image" Target="../media/image7.wmf"/><Relationship Id="rId1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openxmlformats.org/officeDocument/2006/relationships/image" Target="../media/image10.jpe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3.png"/><Relationship Id="rId4" Type="http://schemas.openxmlformats.org/officeDocument/2006/relationships/image" Target="../media/image17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18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15.jpeg"/><Relationship Id="rId5" Type="http://schemas.openxmlformats.org/officeDocument/2006/relationships/diagramData" Target="../diagrams/data3.xml"/><Relationship Id="rId10" Type="http://schemas.openxmlformats.org/officeDocument/2006/relationships/image" Target="../media/image3.png"/><Relationship Id="rId4" Type="http://schemas.openxmlformats.org/officeDocument/2006/relationships/image" Target="../media/image10.jpeg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3.png"/><Relationship Id="rId4" Type="http://schemas.openxmlformats.org/officeDocument/2006/relationships/image" Target="../media/image17.png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82681" y="7206386"/>
            <a:ext cx="77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542012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74177" y="-5351"/>
            <a:ext cx="6646164" cy="755751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-2061" y="3816500"/>
            <a:ext cx="3351529" cy="3742690"/>
          </a:xfrm>
          <a:custGeom>
            <a:avLst/>
            <a:gdLst/>
            <a:ahLst/>
            <a:cxnLst/>
            <a:rect l="l" t="t" r="r" b="b"/>
            <a:pathLst>
              <a:path w="3351529" h="3742690">
                <a:moveTo>
                  <a:pt x="0" y="0"/>
                </a:moveTo>
                <a:lnTo>
                  <a:pt x="0" y="1072260"/>
                </a:lnTo>
                <a:lnTo>
                  <a:pt x="22331" y="1073149"/>
                </a:lnTo>
                <a:lnTo>
                  <a:pt x="68247" y="1075689"/>
                </a:lnTo>
                <a:lnTo>
                  <a:pt x="114066" y="1079118"/>
                </a:lnTo>
                <a:lnTo>
                  <a:pt x="159778" y="1083309"/>
                </a:lnTo>
                <a:lnTo>
                  <a:pt x="205359" y="1088263"/>
                </a:lnTo>
                <a:lnTo>
                  <a:pt x="250812" y="1094232"/>
                </a:lnTo>
                <a:lnTo>
                  <a:pt x="296113" y="1100963"/>
                </a:lnTo>
                <a:lnTo>
                  <a:pt x="341261" y="1108455"/>
                </a:lnTo>
                <a:lnTo>
                  <a:pt x="386219" y="1116838"/>
                </a:lnTo>
                <a:lnTo>
                  <a:pt x="430999" y="1125982"/>
                </a:lnTo>
                <a:lnTo>
                  <a:pt x="475576" y="1135888"/>
                </a:lnTo>
                <a:lnTo>
                  <a:pt x="519938" y="1146683"/>
                </a:lnTo>
                <a:lnTo>
                  <a:pt x="564057" y="1158366"/>
                </a:lnTo>
                <a:lnTo>
                  <a:pt x="607949" y="1170685"/>
                </a:lnTo>
                <a:lnTo>
                  <a:pt x="651586" y="1183893"/>
                </a:lnTo>
                <a:lnTo>
                  <a:pt x="694956" y="1197990"/>
                </a:lnTo>
                <a:lnTo>
                  <a:pt x="738047" y="1212722"/>
                </a:lnTo>
                <a:lnTo>
                  <a:pt x="780846" y="1228343"/>
                </a:lnTo>
                <a:lnTo>
                  <a:pt x="823328" y="1244727"/>
                </a:lnTo>
                <a:lnTo>
                  <a:pt x="865492" y="1261871"/>
                </a:lnTo>
                <a:lnTo>
                  <a:pt x="907326" y="1279905"/>
                </a:lnTo>
                <a:lnTo>
                  <a:pt x="948816" y="1298574"/>
                </a:lnTo>
                <a:lnTo>
                  <a:pt x="989939" y="1318133"/>
                </a:lnTo>
                <a:lnTo>
                  <a:pt x="1030693" y="1338452"/>
                </a:lnTo>
                <a:lnTo>
                  <a:pt x="1071067" y="1359534"/>
                </a:lnTo>
                <a:lnTo>
                  <a:pt x="1111034" y="1381378"/>
                </a:lnTo>
                <a:lnTo>
                  <a:pt x="1150581" y="1403984"/>
                </a:lnTo>
                <a:lnTo>
                  <a:pt x="1189723" y="1427352"/>
                </a:lnTo>
                <a:lnTo>
                  <a:pt x="1228407" y="1451355"/>
                </a:lnTo>
                <a:lnTo>
                  <a:pt x="1266647" y="1476247"/>
                </a:lnTo>
                <a:lnTo>
                  <a:pt x="1304417" y="1501902"/>
                </a:lnTo>
                <a:lnTo>
                  <a:pt x="1341755" y="1528317"/>
                </a:lnTo>
                <a:lnTo>
                  <a:pt x="1378585" y="1555368"/>
                </a:lnTo>
                <a:lnTo>
                  <a:pt x="1414780" y="1583308"/>
                </a:lnTo>
                <a:lnTo>
                  <a:pt x="1450594" y="1611883"/>
                </a:lnTo>
                <a:lnTo>
                  <a:pt x="1485900" y="1641220"/>
                </a:lnTo>
                <a:lnTo>
                  <a:pt x="1520571" y="1671320"/>
                </a:lnTo>
                <a:lnTo>
                  <a:pt x="1554734" y="1702180"/>
                </a:lnTo>
                <a:lnTo>
                  <a:pt x="1588262" y="1733677"/>
                </a:lnTo>
                <a:lnTo>
                  <a:pt x="1621282" y="1765934"/>
                </a:lnTo>
                <a:lnTo>
                  <a:pt x="1653667" y="1798954"/>
                </a:lnTo>
                <a:lnTo>
                  <a:pt x="1685417" y="1832609"/>
                </a:lnTo>
                <a:lnTo>
                  <a:pt x="1716658" y="1867153"/>
                </a:lnTo>
                <a:lnTo>
                  <a:pt x="1747139" y="1902205"/>
                </a:lnTo>
                <a:lnTo>
                  <a:pt x="1776983" y="1938020"/>
                </a:lnTo>
                <a:lnTo>
                  <a:pt x="1806320" y="1974595"/>
                </a:lnTo>
                <a:lnTo>
                  <a:pt x="1834769" y="2011933"/>
                </a:lnTo>
                <a:lnTo>
                  <a:pt x="1862708" y="2049907"/>
                </a:lnTo>
                <a:lnTo>
                  <a:pt x="1889760" y="2088514"/>
                </a:lnTo>
                <a:lnTo>
                  <a:pt x="1916176" y="2127885"/>
                </a:lnTo>
                <a:lnTo>
                  <a:pt x="1941957" y="2167890"/>
                </a:lnTo>
                <a:lnTo>
                  <a:pt x="1967102" y="2208910"/>
                </a:lnTo>
                <a:lnTo>
                  <a:pt x="1991233" y="2250313"/>
                </a:lnTo>
                <a:lnTo>
                  <a:pt x="2014347" y="2291968"/>
                </a:lnTo>
                <a:lnTo>
                  <a:pt x="2036572" y="2333879"/>
                </a:lnTo>
                <a:lnTo>
                  <a:pt x="2057654" y="2376042"/>
                </a:lnTo>
                <a:lnTo>
                  <a:pt x="2077847" y="2418460"/>
                </a:lnTo>
                <a:lnTo>
                  <a:pt x="2097024" y="2461132"/>
                </a:lnTo>
                <a:lnTo>
                  <a:pt x="2115312" y="2504059"/>
                </a:lnTo>
                <a:lnTo>
                  <a:pt x="2132457" y="2547162"/>
                </a:lnTo>
                <a:lnTo>
                  <a:pt x="2148713" y="2590457"/>
                </a:lnTo>
                <a:lnTo>
                  <a:pt x="2163953" y="2633929"/>
                </a:lnTo>
                <a:lnTo>
                  <a:pt x="2178304" y="2677579"/>
                </a:lnTo>
                <a:lnTo>
                  <a:pt x="2191639" y="2721381"/>
                </a:lnTo>
                <a:lnTo>
                  <a:pt x="2204085" y="2765323"/>
                </a:lnTo>
                <a:lnTo>
                  <a:pt x="2215515" y="2809405"/>
                </a:lnTo>
                <a:lnTo>
                  <a:pt x="2225929" y="2853588"/>
                </a:lnTo>
                <a:lnTo>
                  <a:pt x="2235454" y="2897885"/>
                </a:lnTo>
                <a:lnTo>
                  <a:pt x="2243963" y="2942285"/>
                </a:lnTo>
                <a:lnTo>
                  <a:pt x="2251583" y="2986747"/>
                </a:lnTo>
                <a:lnTo>
                  <a:pt x="2258314" y="3031286"/>
                </a:lnTo>
                <a:lnTo>
                  <a:pt x="2264029" y="3075863"/>
                </a:lnTo>
                <a:lnTo>
                  <a:pt x="2268855" y="3120491"/>
                </a:lnTo>
                <a:lnTo>
                  <a:pt x="2272792" y="3165144"/>
                </a:lnTo>
                <a:lnTo>
                  <a:pt x="2275713" y="3209797"/>
                </a:lnTo>
                <a:lnTo>
                  <a:pt x="2277745" y="3254463"/>
                </a:lnTo>
                <a:lnTo>
                  <a:pt x="2278888" y="3299117"/>
                </a:lnTo>
                <a:lnTo>
                  <a:pt x="2279015" y="3343732"/>
                </a:lnTo>
                <a:lnTo>
                  <a:pt x="2278380" y="3388321"/>
                </a:lnTo>
                <a:lnTo>
                  <a:pt x="2276729" y="3432848"/>
                </a:lnTo>
                <a:lnTo>
                  <a:pt x="2274189" y="3477310"/>
                </a:lnTo>
                <a:lnTo>
                  <a:pt x="2270760" y="3521697"/>
                </a:lnTo>
                <a:lnTo>
                  <a:pt x="2266442" y="3565994"/>
                </a:lnTo>
                <a:lnTo>
                  <a:pt x="2261108" y="3610178"/>
                </a:lnTo>
                <a:lnTo>
                  <a:pt x="2255012" y="3654248"/>
                </a:lnTo>
                <a:lnTo>
                  <a:pt x="2248027" y="3698186"/>
                </a:lnTo>
                <a:lnTo>
                  <a:pt x="2240026" y="3742413"/>
                </a:lnTo>
                <a:lnTo>
                  <a:pt x="3324987" y="3742413"/>
                </a:lnTo>
                <a:lnTo>
                  <a:pt x="3332734" y="3676164"/>
                </a:lnTo>
                <a:lnTo>
                  <a:pt x="3337179" y="3631949"/>
                </a:lnTo>
                <a:lnTo>
                  <a:pt x="3340989" y="3587686"/>
                </a:lnTo>
                <a:lnTo>
                  <a:pt x="3344164" y="3543376"/>
                </a:lnTo>
                <a:lnTo>
                  <a:pt x="3346704" y="3499027"/>
                </a:lnTo>
                <a:lnTo>
                  <a:pt x="3348736" y="3454654"/>
                </a:lnTo>
                <a:lnTo>
                  <a:pt x="3350133" y="3410242"/>
                </a:lnTo>
                <a:lnTo>
                  <a:pt x="3350895" y="3365817"/>
                </a:lnTo>
                <a:lnTo>
                  <a:pt x="3351022" y="3321392"/>
                </a:lnTo>
                <a:lnTo>
                  <a:pt x="3350641" y="3276942"/>
                </a:lnTo>
                <a:lnTo>
                  <a:pt x="3349498" y="3232505"/>
                </a:lnTo>
                <a:lnTo>
                  <a:pt x="3347847" y="3188068"/>
                </a:lnTo>
                <a:lnTo>
                  <a:pt x="3345688" y="3143643"/>
                </a:lnTo>
                <a:lnTo>
                  <a:pt x="3342766" y="3099244"/>
                </a:lnTo>
                <a:lnTo>
                  <a:pt x="3339338" y="3054858"/>
                </a:lnTo>
                <a:lnTo>
                  <a:pt x="3335274" y="3010509"/>
                </a:lnTo>
                <a:lnTo>
                  <a:pt x="3330575" y="2966199"/>
                </a:lnTo>
                <a:lnTo>
                  <a:pt x="3325241" y="2921927"/>
                </a:lnTo>
                <a:lnTo>
                  <a:pt x="3319399" y="2877705"/>
                </a:lnTo>
                <a:lnTo>
                  <a:pt x="3312795" y="2833535"/>
                </a:lnTo>
                <a:lnTo>
                  <a:pt x="3305683" y="2789440"/>
                </a:lnTo>
                <a:lnTo>
                  <a:pt x="3297936" y="2745409"/>
                </a:lnTo>
                <a:lnTo>
                  <a:pt x="3289554" y="2701442"/>
                </a:lnTo>
                <a:lnTo>
                  <a:pt x="3280664" y="2657563"/>
                </a:lnTo>
                <a:lnTo>
                  <a:pt x="3271012" y="2613774"/>
                </a:lnTo>
                <a:lnTo>
                  <a:pt x="3260852" y="2570073"/>
                </a:lnTo>
                <a:lnTo>
                  <a:pt x="3250057" y="2526474"/>
                </a:lnTo>
                <a:lnTo>
                  <a:pt x="3238627" y="2482977"/>
                </a:lnTo>
                <a:lnTo>
                  <a:pt x="3226562" y="2439542"/>
                </a:lnTo>
                <a:lnTo>
                  <a:pt x="3213862" y="2396363"/>
                </a:lnTo>
                <a:lnTo>
                  <a:pt x="3200527" y="2353182"/>
                </a:lnTo>
                <a:lnTo>
                  <a:pt x="3186684" y="2310129"/>
                </a:lnTo>
                <a:lnTo>
                  <a:pt x="3172079" y="2267330"/>
                </a:lnTo>
                <a:lnTo>
                  <a:pt x="3156966" y="2224531"/>
                </a:lnTo>
                <a:lnTo>
                  <a:pt x="3141218" y="2181987"/>
                </a:lnTo>
                <a:lnTo>
                  <a:pt x="3124835" y="2139568"/>
                </a:lnTo>
                <a:lnTo>
                  <a:pt x="3107817" y="2097278"/>
                </a:lnTo>
                <a:lnTo>
                  <a:pt x="3090164" y="2055240"/>
                </a:lnTo>
                <a:lnTo>
                  <a:pt x="3071876" y="2013330"/>
                </a:lnTo>
                <a:lnTo>
                  <a:pt x="3052953" y="1971547"/>
                </a:lnTo>
                <a:lnTo>
                  <a:pt x="3033522" y="1930018"/>
                </a:lnTo>
                <a:lnTo>
                  <a:pt x="3013329" y="1888616"/>
                </a:lnTo>
                <a:lnTo>
                  <a:pt x="2992628" y="1847468"/>
                </a:lnTo>
                <a:lnTo>
                  <a:pt x="2971165" y="1806574"/>
                </a:lnTo>
                <a:lnTo>
                  <a:pt x="2949194" y="1765808"/>
                </a:lnTo>
                <a:lnTo>
                  <a:pt x="2926461" y="1725295"/>
                </a:lnTo>
                <a:lnTo>
                  <a:pt x="2903220" y="1684908"/>
                </a:lnTo>
                <a:lnTo>
                  <a:pt x="2879344" y="1644903"/>
                </a:lnTo>
                <a:lnTo>
                  <a:pt x="2854706" y="1605026"/>
                </a:lnTo>
                <a:lnTo>
                  <a:pt x="2829560" y="1565402"/>
                </a:lnTo>
                <a:lnTo>
                  <a:pt x="2803779" y="1526032"/>
                </a:lnTo>
                <a:lnTo>
                  <a:pt x="2777363" y="1487042"/>
                </a:lnTo>
                <a:lnTo>
                  <a:pt x="2750312" y="1448180"/>
                </a:lnTo>
                <a:lnTo>
                  <a:pt x="2722499" y="1409572"/>
                </a:lnTo>
                <a:lnTo>
                  <a:pt x="2694178" y="1371345"/>
                </a:lnTo>
                <a:lnTo>
                  <a:pt x="2665222" y="1333245"/>
                </a:lnTo>
                <a:lnTo>
                  <a:pt x="2635631" y="1295527"/>
                </a:lnTo>
                <a:lnTo>
                  <a:pt x="2605405" y="1258189"/>
                </a:lnTo>
                <a:lnTo>
                  <a:pt x="2574417" y="1220977"/>
                </a:lnTo>
                <a:lnTo>
                  <a:pt x="2543302" y="1184655"/>
                </a:lnTo>
                <a:lnTo>
                  <a:pt x="2511806" y="1148714"/>
                </a:lnTo>
                <a:lnTo>
                  <a:pt x="2479802" y="1113408"/>
                </a:lnTo>
                <a:lnTo>
                  <a:pt x="2447417" y="1078610"/>
                </a:lnTo>
                <a:lnTo>
                  <a:pt x="2414524" y="1044447"/>
                </a:lnTo>
                <a:lnTo>
                  <a:pt x="2381377" y="1010665"/>
                </a:lnTo>
                <a:lnTo>
                  <a:pt x="2347849" y="977518"/>
                </a:lnTo>
                <a:lnTo>
                  <a:pt x="2313813" y="944879"/>
                </a:lnTo>
                <a:lnTo>
                  <a:pt x="2279523" y="912876"/>
                </a:lnTo>
                <a:lnTo>
                  <a:pt x="2244725" y="881252"/>
                </a:lnTo>
                <a:lnTo>
                  <a:pt x="2209673" y="850264"/>
                </a:lnTo>
                <a:lnTo>
                  <a:pt x="2174240" y="819784"/>
                </a:lnTo>
                <a:lnTo>
                  <a:pt x="2138426" y="789939"/>
                </a:lnTo>
                <a:lnTo>
                  <a:pt x="2102358" y="760602"/>
                </a:lnTo>
                <a:lnTo>
                  <a:pt x="2065908" y="731773"/>
                </a:lnTo>
                <a:lnTo>
                  <a:pt x="2029079" y="703452"/>
                </a:lnTo>
                <a:lnTo>
                  <a:pt x="1991995" y="675766"/>
                </a:lnTo>
                <a:lnTo>
                  <a:pt x="1954530" y="648588"/>
                </a:lnTo>
                <a:lnTo>
                  <a:pt x="1916683" y="621918"/>
                </a:lnTo>
                <a:lnTo>
                  <a:pt x="1878583" y="595883"/>
                </a:lnTo>
                <a:lnTo>
                  <a:pt x="1840230" y="570357"/>
                </a:lnTo>
                <a:lnTo>
                  <a:pt x="1801622" y="545338"/>
                </a:lnTo>
                <a:lnTo>
                  <a:pt x="1762633" y="520953"/>
                </a:lnTo>
                <a:lnTo>
                  <a:pt x="1723389" y="496950"/>
                </a:lnTo>
                <a:lnTo>
                  <a:pt x="1683893" y="473710"/>
                </a:lnTo>
                <a:lnTo>
                  <a:pt x="1644142" y="450850"/>
                </a:lnTo>
                <a:lnTo>
                  <a:pt x="1604010" y="428625"/>
                </a:lnTo>
                <a:lnTo>
                  <a:pt x="1563751" y="407035"/>
                </a:lnTo>
                <a:lnTo>
                  <a:pt x="1523111" y="385825"/>
                </a:lnTo>
                <a:lnTo>
                  <a:pt x="1482344" y="365251"/>
                </a:lnTo>
                <a:lnTo>
                  <a:pt x="1441323" y="345313"/>
                </a:lnTo>
                <a:lnTo>
                  <a:pt x="1400048" y="325881"/>
                </a:lnTo>
                <a:lnTo>
                  <a:pt x="1358519" y="306958"/>
                </a:lnTo>
                <a:lnTo>
                  <a:pt x="1316736" y="288543"/>
                </a:lnTo>
                <a:lnTo>
                  <a:pt x="1274826" y="270763"/>
                </a:lnTo>
                <a:lnTo>
                  <a:pt x="1232700" y="253491"/>
                </a:lnTo>
                <a:lnTo>
                  <a:pt x="1190345" y="236854"/>
                </a:lnTo>
                <a:lnTo>
                  <a:pt x="1147800" y="220725"/>
                </a:lnTo>
                <a:lnTo>
                  <a:pt x="1105065" y="205231"/>
                </a:lnTo>
                <a:lnTo>
                  <a:pt x="1062151" y="190245"/>
                </a:lnTo>
                <a:lnTo>
                  <a:pt x="1019047" y="175767"/>
                </a:lnTo>
                <a:lnTo>
                  <a:pt x="975791" y="161925"/>
                </a:lnTo>
                <a:lnTo>
                  <a:pt x="932357" y="148589"/>
                </a:lnTo>
                <a:lnTo>
                  <a:pt x="888771" y="135889"/>
                </a:lnTo>
                <a:lnTo>
                  <a:pt x="845032" y="123698"/>
                </a:lnTo>
                <a:lnTo>
                  <a:pt x="801154" y="112013"/>
                </a:lnTo>
                <a:lnTo>
                  <a:pt x="757135" y="100964"/>
                </a:lnTo>
                <a:lnTo>
                  <a:pt x="712978" y="90424"/>
                </a:lnTo>
                <a:lnTo>
                  <a:pt x="668693" y="80517"/>
                </a:lnTo>
                <a:lnTo>
                  <a:pt x="624293" y="71119"/>
                </a:lnTo>
                <a:lnTo>
                  <a:pt x="579780" y="62356"/>
                </a:lnTo>
                <a:lnTo>
                  <a:pt x="535165" y="54101"/>
                </a:lnTo>
                <a:lnTo>
                  <a:pt x="490435" y="46481"/>
                </a:lnTo>
                <a:lnTo>
                  <a:pt x="445617" y="39369"/>
                </a:lnTo>
                <a:lnTo>
                  <a:pt x="400710" y="32892"/>
                </a:lnTo>
                <a:lnTo>
                  <a:pt x="355727" y="26924"/>
                </a:lnTo>
                <a:lnTo>
                  <a:pt x="310654" y="21462"/>
                </a:lnTo>
                <a:lnTo>
                  <a:pt x="265518" y="16637"/>
                </a:lnTo>
                <a:lnTo>
                  <a:pt x="220319" y="12445"/>
                </a:lnTo>
                <a:lnTo>
                  <a:pt x="175069" y="8762"/>
                </a:lnTo>
                <a:lnTo>
                  <a:pt x="129755" y="5714"/>
                </a:lnTo>
                <a:lnTo>
                  <a:pt x="84402" y="3175"/>
                </a:lnTo>
                <a:lnTo>
                  <a:pt x="39010" y="1142"/>
                </a:lnTo>
                <a:lnTo>
                  <a:pt x="0" y="0"/>
                </a:lnTo>
                <a:close/>
              </a:path>
            </a:pathLst>
          </a:custGeom>
          <a:solidFill>
            <a:srgbClr val="F7F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86486" y="5390521"/>
            <a:ext cx="1133855" cy="1319784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0012680" y="7083552"/>
            <a:ext cx="565150" cy="381000"/>
          </a:xfrm>
          <a:custGeom>
            <a:avLst/>
            <a:gdLst/>
            <a:ahLst/>
            <a:cxnLst/>
            <a:rect l="l" t="t" r="r" b="b"/>
            <a:pathLst>
              <a:path w="565150" h="381000">
                <a:moveTo>
                  <a:pt x="565023" y="0"/>
                </a:moveTo>
                <a:lnTo>
                  <a:pt x="0" y="0"/>
                </a:lnTo>
                <a:lnTo>
                  <a:pt x="0" y="380999"/>
                </a:lnTo>
                <a:lnTo>
                  <a:pt x="565023" y="380999"/>
                </a:lnTo>
                <a:lnTo>
                  <a:pt x="5650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4001200" y="1151859"/>
            <a:ext cx="1342703" cy="2335615"/>
            <a:chOff x="6114288" y="1844039"/>
            <a:chExt cx="1000125" cy="1901825"/>
          </a:xfrm>
        </p:grpSpPr>
        <p:sp>
          <p:nvSpPr>
            <p:cNvPr id="10" name="object 10"/>
            <p:cNvSpPr/>
            <p:nvPr/>
          </p:nvSpPr>
          <p:spPr>
            <a:xfrm>
              <a:off x="6397752" y="3294887"/>
              <a:ext cx="289560" cy="450850"/>
            </a:xfrm>
            <a:custGeom>
              <a:avLst/>
              <a:gdLst/>
              <a:ahLst/>
              <a:cxnLst/>
              <a:rect l="l" t="t" r="r" b="b"/>
              <a:pathLst>
                <a:path w="289559" h="450850">
                  <a:moveTo>
                    <a:pt x="144779" y="0"/>
                  </a:moveTo>
                  <a:lnTo>
                    <a:pt x="0" y="143890"/>
                  </a:lnTo>
                  <a:lnTo>
                    <a:pt x="144779" y="450596"/>
                  </a:lnTo>
                  <a:lnTo>
                    <a:pt x="289559" y="143890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14288" y="1844039"/>
              <a:ext cx="1000125" cy="1461770"/>
            </a:xfrm>
            <a:custGeom>
              <a:avLst/>
              <a:gdLst/>
              <a:ahLst/>
              <a:cxnLst/>
              <a:rect l="l" t="t" r="r" b="b"/>
              <a:pathLst>
                <a:path w="1000125" h="1461770">
                  <a:moveTo>
                    <a:pt x="854710" y="721106"/>
                  </a:moveTo>
                  <a:lnTo>
                    <a:pt x="850138" y="658495"/>
                  </a:lnTo>
                  <a:lnTo>
                    <a:pt x="837565" y="598932"/>
                  </a:lnTo>
                  <a:lnTo>
                    <a:pt x="817753" y="542544"/>
                  </a:lnTo>
                  <a:lnTo>
                    <a:pt x="792099" y="489458"/>
                  </a:lnTo>
                  <a:lnTo>
                    <a:pt x="761492" y="439801"/>
                  </a:lnTo>
                  <a:lnTo>
                    <a:pt x="727329" y="393573"/>
                  </a:lnTo>
                  <a:lnTo>
                    <a:pt x="718312" y="383159"/>
                  </a:lnTo>
                  <a:lnTo>
                    <a:pt x="690499" y="350901"/>
                  </a:lnTo>
                  <a:lnTo>
                    <a:pt x="652145" y="312039"/>
                  </a:lnTo>
                  <a:lnTo>
                    <a:pt x="646557" y="306959"/>
                  </a:lnTo>
                  <a:lnTo>
                    <a:pt x="646557" y="717296"/>
                  </a:lnTo>
                  <a:lnTo>
                    <a:pt x="642874" y="778764"/>
                  </a:lnTo>
                  <a:lnTo>
                    <a:pt x="633095" y="844296"/>
                  </a:lnTo>
                  <a:lnTo>
                    <a:pt x="619125" y="910463"/>
                  </a:lnTo>
                  <a:lnTo>
                    <a:pt x="602869" y="973582"/>
                  </a:lnTo>
                  <a:lnTo>
                    <a:pt x="586359" y="1030224"/>
                  </a:lnTo>
                  <a:lnTo>
                    <a:pt x="571373" y="1077087"/>
                  </a:lnTo>
                  <a:lnTo>
                    <a:pt x="553720" y="1127252"/>
                  </a:lnTo>
                  <a:lnTo>
                    <a:pt x="427355" y="994410"/>
                  </a:lnTo>
                  <a:lnTo>
                    <a:pt x="297307" y="1127252"/>
                  </a:lnTo>
                  <a:lnTo>
                    <a:pt x="292354" y="1110615"/>
                  </a:lnTo>
                  <a:lnTo>
                    <a:pt x="267462" y="1030224"/>
                  </a:lnTo>
                  <a:lnTo>
                    <a:pt x="251333" y="973582"/>
                  </a:lnTo>
                  <a:lnTo>
                    <a:pt x="235331" y="910463"/>
                  </a:lnTo>
                  <a:lnTo>
                    <a:pt x="221488" y="844296"/>
                  </a:lnTo>
                  <a:lnTo>
                    <a:pt x="211709" y="778764"/>
                  </a:lnTo>
                  <a:lnTo>
                    <a:pt x="208153" y="717296"/>
                  </a:lnTo>
                  <a:lnTo>
                    <a:pt x="215138" y="651129"/>
                  </a:lnTo>
                  <a:lnTo>
                    <a:pt x="234061" y="591820"/>
                  </a:lnTo>
                  <a:lnTo>
                    <a:pt x="261620" y="539623"/>
                  </a:lnTo>
                  <a:lnTo>
                    <a:pt x="294640" y="494538"/>
                  </a:lnTo>
                  <a:lnTo>
                    <a:pt x="329819" y="456946"/>
                  </a:lnTo>
                  <a:lnTo>
                    <a:pt x="363855" y="426847"/>
                  </a:lnTo>
                  <a:lnTo>
                    <a:pt x="415925" y="389763"/>
                  </a:lnTo>
                  <a:lnTo>
                    <a:pt x="427355" y="383159"/>
                  </a:lnTo>
                  <a:lnTo>
                    <a:pt x="438785" y="389763"/>
                  </a:lnTo>
                  <a:lnTo>
                    <a:pt x="524891" y="456946"/>
                  </a:lnTo>
                  <a:lnTo>
                    <a:pt x="560070" y="494538"/>
                  </a:lnTo>
                  <a:lnTo>
                    <a:pt x="593090" y="539623"/>
                  </a:lnTo>
                  <a:lnTo>
                    <a:pt x="620649" y="591820"/>
                  </a:lnTo>
                  <a:lnTo>
                    <a:pt x="639572" y="651129"/>
                  </a:lnTo>
                  <a:lnTo>
                    <a:pt x="646557" y="717296"/>
                  </a:lnTo>
                  <a:lnTo>
                    <a:pt x="646557" y="306959"/>
                  </a:lnTo>
                  <a:lnTo>
                    <a:pt x="613537" y="276860"/>
                  </a:lnTo>
                  <a:lnTo>
                    <a:pt x="575564" y="245745"/>
                  </a:lnTo>
                  <a:lnTo>
                    <a:pt x="539610" y="218694"/>
                  </a:lnTo>
                  <a:lnTo>
                    <a:pt x="506603" y="195707"/>
                  </a:lnTo>
                  <a:lnTo>
                    <a:pt x="454279" y="162814"/>
                  </a:lnTo>
                  <a:lnTo>
                    <a:pt x="427355" y="147828"/>
                  </a:lnTo>
                  <a:lnTo>
                    <a:pt x="376809" y="177038"/>
                  </a:lnTo>
                  <a:lnTo>
                    <a:pt x="315087" y="218694"/>
                  </a:lnTo>
                  <a:lnTo>
                    <a:pt x="279019" y="245745"/>
                  </a:lnTo>
                  <a:lnTo>
                    <a:pt x="241173" y="276860"/>
                  </a:lnTo>
                  <a:lnTo>
                    <a:pt x="202565" y="312039"/>
                  </a:lnTo>
                  <a:lnTo>
                    <a:pt x="164211" y="350901"/>
                  </a:lnTo>
                  <a:lnTo>
                    <a:pt x="127381" y="393573"/>
                  </a:lnTo>
                  <a:lnTo>
                    <a:pt x="93091" y="439801"/>
                  </a:lnTo>
                  <a:lnTo>
                    <a:pt x="62611" y="489458"/>
                  </a:lnTo>
                  <a:lnTo>
                    <a:pt x="36830" y="542544"/>
                  </a:lnTo>
                  <a:lnTo>
                    <a:pt x="17145" y="598932"/>
                  </a:lnTo>
                  <a:lnTo>
                    <a:pt x="4445" y="658495"/>
                  </a:lnTo>
                  <a:lnTo>
                    <a:pt x="0" y="721106"/>
                  </a:lnTo>
                  <a:lnTo>
                    <a:pt x="36576" y="960120"/>
                  </a:lnTo>
                  <a:lnTo>
                    <a:pt x="117094" y="1200912"/>
                  </a:lnTo>
                  <a:lnTo>
                    <a:pt x="197485" y="1386840"/>
                  </a:lnTo>
                  <a:lnTo>
                    <a:pt x="234061" y="1461389"/>
                  </a:lnTo>
                  <a:lnTo>
                    <a:pt x="427355" y="1260221"/>
                  </a:lnTo>
                  <a:lnTo>
                    <a:pt x="620522" y="1461389"/>
                  </a:lnTo>
                  <a:lnTo>
                    <a:pt x="657098" y="1386840"/>
                  </a:lnTo>
                  <a:lnTo>
                    <a:pt x="711962" y="1260221"/>
                  </a:lnTo>
                  <a:lnTo>
                    <a:pt x="737616" y="1200912"/>
                  </a:lnTo>
                  <a:lnTo>
                    <a:pt x="762127" y="1127252"/>
                  </a:lnTo>
                  <a:lnTo>
                    <a:pt x="818134" y="960120"/>
                  </a:lnTo>
                  <a:lnTo>
                    <a:pt x="854710" y="721106"/>
                  </a:lnTo>
                  <a:close/>
                </a:path>
                <a:path w="1000125" h="1461770">
                  <a:moveTo>
                    <a:pt x="999744" y="148336"/>
                  </a:moveTo>
                  <a:lnTo>
                    <a:pt x="854964" y="0"/>
                  </a:lnTo>
                  <a:lnTo>
                    <a:pt x="710184" y="148336"/>
                  </a:lnTo>
                  <a:lnTo>
                    <a:pt x="854964" y="296672"/>
                  </a:lnTo>
                  <a:lnTo>
                    <a:pt x="999744" y="148336"/>
                  </a:lnTo>
                  <a:close/>
                </a:path>
              </a:pathLst>
            </a:custGeom>
            <a:solidFill>
              <a:srgbClr val="C592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44996" y="2452115"/>
              <a:ext cx="196596" cy="204215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 rotWithShape="1">
          <a:blip r:embed="rId6" cstate="print"/>
          <a:srcRect l="35938"/>
          <a:stretch/>
        </p:blipFill>
        <p:spPr>
          <a:xfrm>
            <a:off x="506240" y="2031545"/>
            <a:ext cx="3449321" cy="1021079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8976106" y="251206"/>
            <a:ext cx="1547495" cy="538480"/>
            <a:chOff x="8976106" y="251206"/>
            <a:chExt cx="1547495" cy="538480"/>
          </a:xfrm>
        </p:grpSpPr>
        <p:sp>
          <p:nvSpPr>
            <p:cNvPr id="16" name="object 16"/>
            <p:cNvSpPr/>
            <p:nvPr/>
          </p:nvSpPr>
          <p:spPr>
            <a:xfrm>
              <a:off x="8982455" y="257555"/>
              <a:ext cx="1534795" cy="525780"/>
            </a:xfrm>
            <a:custGeom>
              <a:avLst/>
              <a:gdLst/>
              <a:ahLst/>
              <a:cxnLst/>
              <a:rect l="l" t="t" r="r" b="b"/>
              <a:pathLst>
                <a:path w="1534795" h="525780">
                  <a:moveTo>
                    <a:pt x="1534541" y="0"/>
                  </a:moveTo>
                  <a:lnTo>
                    <a:pt x="0" y="0"/>
                  </a:lnTo>
                  <a:lnTo>
                    <a:pt x="0" y="525779"/>
                  </a:lnTo>
                  <a:lnTo>
                    <a:pt x="1534541" y="525779"/>
                  </a:lnTo>
                  <a:lnTo>
                    <a:pt x="15345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982455" y="257555"/>
              <a:ext cx="1534795" cy="525780"/>
            </a:xfrm>
            <a:custGeom>
              <a:avLst/>
              <a:gdLst/>
              <a:ahLst/>
              <a:cxnLst/>
              <a:rect l="l" t="t" r="r" b="b"/>
              <a:pathLst>
                <a:path w="1534795" h="525780">
                  <a:moveTo>
                    <a:pt x="0" y="525779"/>
                  </a:moveTo>
                  <a:lnTo>
                    <a:pt x="1534541" y="525779"/>
                  </a:lnTo>
                  <a:lnTo>
                    <a:pt x="1534541" y="0"/>
                  </a:lnTo>
                  <a:lnTo>
                    <a:pt x="0" y="0"/>
                  </a:lnTo>
                  <a:lnTo>
                    <a:pt x="0" y="525779"/>
                  </a:lnTo>
                  <a:close/>
                </a:path>
              </a:pathLst>
            </a:custGeom>
            <a:ln w="126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84518" y="50250"/>
            <a:ext cx="1232441" cy="1022511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5183562" y="318716"/>
            <a:ext cx="1417363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242424"/>
                </a:solidFill>
                <a:latin typeface="Arial"/>
                <a:cs typeface="Arial"/>
              </a:rPr>
              <a:t>АД</a:t>
            </a:r>
            <a:r>
              <a:rPr sz="1050" spc="-5" dirty="0">
                <a:solidFill>
                  <a:srgbClr val="242424"/>
                </a:solidFill>
                <a:latin typeface="Arial"/>
                <a:cs typeface="Arial"/>
              </a:rPr>
              <a:t>МИ</a:t>
            </a:r>
            <a:r>
              <a:rPr sz="1050" spc="5" dirty="0">
                <a:solidFill>
                  <a:srgbClr val="242424"/>
                </a:solidFill>
                <a:latin typeface="Arial"/>
                <a:cs typeface="Arial"/>
              </a:rPr>
              <a:t>Н</a:t>
            </a:r>
            <a:r>
              <a:rPr sz="1050" spc="-15" dirty="0">
                <a:solidFill>
                  <a:srgbClr val="242424"/>
                </a:solidFill>
                <a:latin typeface="Arial"/>
                <a:cs typeface="Arial"/>
              </a:rPr>
              <a:t>И</a:t>
            </a:r>
            <a:r>
              <a:rPr sz="1050" spc="-10" dirty="0">
                <a:solidFill>
                  <a:srgbClr val="242424"/>
                </a:solidFill>
                <a:latin typeface="Arial"/>
                <a:cs typeface="Arial"/>
              </a:rPr>
              <a:t>СТ</a:t>
            </a:r>
            <a:r>
              <a:rPr sz="1050" spc="-25" dirty="0">
                <a:solidFill>
                  <a:srgbClr val="242424"/>
                </a:solidFill>
                <a:latin typeface="Arial"/>
                <a:cs typeface="Arial"/>
              </a:rPr>
              <a:t>Р</a:t>
            </a:r>
            <a:r>
              <a:rPr sz="1050" spc="-10" dirty="0">
                <a:solidFill>
                  <a:srgbClr val="242424"/>
                </a:solidFill>
                <a:latin typeface="Arial"/>
                <a:cs typeface="Arial"/>
              </a:rPr>
              <a:t>А</a:t>
            </a:r>
            <a:r>
              <a:rPr sz="1050" spc="-15" dirty="0">
                <a:solidFill>
                  <a:srgbClr val="242424"/>
                </a:solidFill>
                <a:latin typeface="Arial"/>
                <a:cs typeface="Arial"/>
              </a:rPr>
              <a:t>ЦИ</a:t>
            </a:r>
            <a:r>
              <a:rPr sz="1050" dirty="0">
                <a:solidFill>
                  <a:srgbClr val="242424"/>
                </a:solidFill>
                <a:latin typeface="Arial"/>
                <a:cs typeface="Arial"/>
              </a:rPr>
              <a:t>Я</a:t>
            </a:r>
            <a:br>
              <a:rPr lang="ru-RU" sz="1050" dirty="0">
                <a:solidFill>
                  <a:srgbClr val="242424"/>
                </a:solidFill>
                <a:latin typeface="Arial"/>
                <a:cs typeface="Arial"/>
              </a:rPr>
            </a:br>
            <a:r>
              <a:rPr lang="ru-RU" sz="1050" dirty="0">
                <a:solidFill>
                  <a:srgbClr val="242424"/>
                </a:solidFill>
                <a:latin typeface="Arial"/>
                <a:cs typeface="Arial"/>
              </a:rPr>
              <a:t>ТОМСКОЙ ОБЛАСТИ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88284" y="1475056"/>
            <a:ext cx="2066813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6000" dirty="0">
                <a:solidFill>
                  <a:srgbClr val="542012"/>
                </a:solidFill>
                <a:latin typeface="Arial Black"/>
                <a:cs typeface="Arial Black"/>
              </a:rPr>
              <a:t>МОЙ</a:t>
            </a:r>
            <a:endParaRPr sz="6000" dirty="0">
              <a:latin typeface="Arial Black"/>
              <a:cs typeface="Arial Black"/>
            </a:endParaRPr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489076" y="4016296"/>
          <a:ext cx="2175067" cy="2175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3199680" imgH="3199680" progId="">
                  <p:embed/>
                </p:oleObj>
              </mc:Choice>
              <mc:Fallback>
                <p:oleObj r:id="rId8" imgW="3199680" imgH="3199680" progId="">
                  <p:embed/>
                  <p:pic>
                    <p:nvPicPr>
                      <p:cNvPr id="30" name="Объект 2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9076" y="4016296"/>
                        <a:ext cx="2175067" cy="2175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/>
        </p:nvGraphicFramePr>
        <p:xfrm>
          <a:off x="3308904" y="4028022"/>
          <a:ext cx="2175067" cy="2175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3199680" imgH="3199680" progId="">
                  <p:embed/>
                </p:oleObj>
              </mc:Choice>
              <mc:Fallback>
                <p:oleObj r:id="rId10" imgW="3199680" imgH="3199680" progId="">
                  <p:embed/>
                  <p:pic>
                    <p:nvPicPr>
                      <p:cNvPr id="31" name="Объект 3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08904" y="4028022"/>
                        <a:ext cx="2175067" cy="2175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/>
          <p:cNvGraphicFramePr>
            <a:graphicFrameLocks noChangeAspect="1"/>
          </p:cNvGraphicFramePr>
          <p:nvPr/>
        </p:nvGraphicFramePr>
        <p:xfrm>
          <a:off x="6128732" y="4028022"/>
          <a:ext cx="2178464" cy="2178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3199680" imgH="3199680" progId="">
                  <p:embed/>
                </p:oleObj>
              </mc:Choice>
              <mc:Fallback>
                <p:oleObj r:id="rId12" imgW="3199680" imgH="3199680" progId="">
                  <p:embed/>
                  <p:pic>
                    <p:nvPicPr>
                      <p:cNvPr id="32" name="Объект 3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28732" y="4028022"/>
                        <a:ext cx="2178464" cy="2178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object 21"/>
          <p:cNvSpPr txBox="1"/>
          <p:nvPr/>
        </p:nvSpPr>
        <p:spPr>
          <a:xfrm>
            <a:off x="-164296" y="6391159"/>
            <a:ext cx="3449320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solidFill>
                  <a:srgbClr val="542012"/>
                </a:solidFill>
                <a:latin typeface="Arial Black"/>
                <a:cs typeface="Arial Black"/>
              </a:rPr>
              <a:t>Наш сайт</a:t>
            </a:r>
            <a:endParaRPr lang="en-US" sz="2000" dirty="0">
              <a:solidFill>
                <a:srgbClr val="542012"/>
              </a:solidFill>
              <a:latin typeface="Arial Black"/>
              <a:cs typeface="Arial Black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solidFill>
                  <a:srgbClr val="542012"/>
                </a:solidFill>
                <a:latin typeface="Arial Black"/>
                <a:cs typeface="Arial Black"/>
              </a:rPr>
              <a:t>mb.tomsk.ru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35" name="object 21"/>
          <p:cNvSpPr txBox="1"/>
          <p:nvPr/>
        </p:nvSpPr>
        <p:spPr>
          <a:xfrm>
            <a:off x="3331047" y="6398239"/>
            <a:ext cx="2180536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solidFill>
                  <a:srgbClr val="542012"/>
                </a:solidFill>
                <a:latin typeface="Arial Black"/>
                <a:cs typeface="Arial Black"/>
              </a:rPr>
              <a:t>Наш </a:t>
            </a:r>
            <a:r>
              <a:rPr lang="en-US" sz="2000" dirty="0">
                <a:solidFill>
                  <a:srgbClr val="542012"/>
                </a:solidFill>
                <a:latin typeface="Arial Black"/>
                <a:cs typeface="Arial Black"/>
              </a:rPr>
              <a:t>Telegram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solidFill>
                  <a:srgbClr val="542012"/>
                </a:solidFill>
                <a:latin typeface="Arial Black"/>
              </a:rPr>
              <a:t>t.me/</a:t>
            </a:r>
            <a:r>
              <a:rPr lang="en-US" sz="2000" dirty="0" err="1">
                <a:solidFill>
                  <a:srgbClr val="542012"/>
                </a:solidFill>
                <a:latin typeface="Arial Black"/>
              </a:rPr>
              <a:t>frb_tomsk</a:t>
            </a:r>
            <a:endParaRPr sz="2000" dirty="0">
              <a:solidFill>
                <a:srgbClr val="542012"/>
              </a:solidFill>
              <a:latin typeface="Arial Black"/>
            </a:endParaRPr>
          </a:p>
        </p:txBody>
      </p:sp>
      <p:sp>
        <p:nvSpPr>
          <p:cNvPr id="36" name="object 21"/>
          <p:cNvSpPr txBox="1"/>
          <p:nvPr/>
        </p:nvSpPr>
        <p:spPr>
          <a:xfrm>
            <a:off x="5729838" y="6430156"/>
            <a:ext cx="2944468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solidFill>
                  <a:srgbClr val="542012"/>
                </a:solidFill>
                <a:latin typeface="Arial Black"/>
                <a:cs typeface="Arial Black"/>
              </a:rPr>
              <a:t>Наш </a:t>
            </a:r>
            <a:r>
              <a:rPr lang="en-US" sz="2000" dirty="0">
                <a:solidFill>
                  <a:srgbClr val="542012"/>
                </a:solidFill>
                <a:latin typeface="Arial Black"/>
                <a:cs typeface="Arial Black"/>
              </a:rPr>
              <a:t>VK</a:t>
            </a:r>
            <a:endParaRPr lang="ru-RU" sz="2000" dirty="0">
              <a:solidFill>
                <a:srgbClr val="542012"/>
              </a:solidFill>
              <a:latin typeface="Arial Black"/>
              <a:cs typeface="Arial Black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solidFill>
                  <a:srgbClr val="542012"/>
                </a:solidFill>
                <a:latin typeface="Arial Black"/>
                <a:cs typeface="Arial Black"/>
              </a:rPr>
              <a:t>vk.com/</a:t>
            </a:r>
            <a:r>
              <a:rPr lang="en-US" sz="2000" dirty="0" err="1">
                <a:solidFill>
                  <a:srgbClr val="542012"/>
                </a:solidFill>
                <a:latin typeface="Arial Black"/>
              </a:rPr>
              <a:t>frb_tomsk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1CE6BF-79CD-7E31-1212-B497450DB5D7}"/>
              </a:ext>
            </a:extLst>
          </p:cNvPr>
          <p:cNvSpPr txBox="1"/>
          <p:nvPr/>
        </p:nvSpPr>
        <p:spPr>
          <a:xfrm>
            <a:off x="573827" y="2849501"/>
            <a:ext cx="36734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dirty="0">
                <a:solidFill>
                  <a:srgbClr val="EB5238"/>
                </a:solidFill>
                <a:cs typeface="Arial Black"/>
              </a:rPr>
              <a:t>Томская область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519AA78-1483-228E-85DF-690A431C1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092" y="106380"/>
            <a:ext cx="2767108" cy="92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2E13584E-20DA-9F39-DB5C-15E7653F9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06380"/>
            <a:ext cx="2542129" cy="90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54AF0B-1CBE-6F99-7BEA-778A43BEAF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308" y="150301"/>
            <a:ext cx="2431092" cy="1312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80EB45-141B-FCF2-8AC9-0A7C2AD24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4" y="150301"/>
            <a:ext cx="2767108" cy="92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1300" y="233084"/>
            <a:ext cx="2790336" cy="1378154"/>
          </a:xfrm>
          <a:prstGeom prst="rect">
            <a:avLst/>
          </a:prstGeom>
        </p:spPr>
      </p:pic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100F5398-A8F1-E9A1-C79D-BFAAFBD06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1164329"/>
              </p:ext>
            </p:extLst>
          </p:nvPr>
        </p:nvGraphicFramePr>
        <p:xfrm>
          <a:off x="622300" y="2487076"/>
          <a:ext cx="7315200" cy="3898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D3163ED-67BD-A4CF-DF51-909F87BBF793}"/>
              </a:ext>
            </a:extLst>
          </p:cNvPr>
          <p:cNvSpPr txBox="1"/>
          <p:nvPr/>
        </p:nvSpPr>
        <p:spPr>
          <a:xfrm>
            <a:off x="469900" y="1759555"/>
            <a:ext cx="97536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Arial"/>
              </a:rPr>
              <a:t>Воспользоваться услугами </a:t>
            </a:r>
            <a:r>
              <a:rPr lang="ru-RU" sz="2200" b="0" dirty="0">
                <a:solidFill>
                  <a:srgbClr val="60C0C0"/>
                </a:solidFill>
                <a:latin typeface="Arial Black" panose="020B0A04020102020204" pitchFamily="34" charset="0"/>
                <a:cs typeface="Arial"/>
              </a:rPr>
              <a:t>ЦИИТО </a:t>
            </a:r>
            <a:r>
              <a:rPr lang="ru-RU" sz="2200" b="0" dirty="0">
                <a:solidFill>
                  <a:srgbClr val="663300"/>
                </a:solidFill>
                <a:latin typeface="Arial Black" panose="020B0A04020102020204" pitchFamily="34" charset="0"/>
                <a:cs typeface="Arial"/>
              </a:rPr>
              <a:t>возможно если </a:t>
            </a:r>
            <a:r>
              <a:rPr lang="ru-RU" sz="2200" b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Arial"/>
              </a:rPr>
              <a:t>: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3A8BE4D-2841-C291-89AB-24B1EEABE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30988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912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54AF0B-1CBE-6F99-7BEA-778A43BEAF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308" y="150301"/>
            <a:ext cx="2431092" cy="1312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80EB45-141B-FCF2-8AC9-0A7C2AD24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4" y="150301"/>
            <a:ext cx="2767108" cy="92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1300" y="233084"/>
            <a:ext cx="2790336" cy="1378154"/>
          </a:xfrm>
          <a:prstGeom prst="rect">
            <a:avLst/>
          </a:prstGeom>
        </p:spPr>
      </p:pic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100F5398-A8F1-E9A1-C79D-BFAAFBD06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7599041"/>
              </p:ext>
            </p:extLst>
          </p:nvPr>
        </p:nvGraphicFramePr>
        <p:xfrm>
          <a:off x="622300" y="2487076"/>
          <a:ext cx="7315200" cy="3898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D3163ED-67BD-A4CF-DF51-909F87BBF793}"/>
              </a:ext>
            </a:extLst>
          </p:cNvPr>
          <p:cNvSpPr txBox="1"/>
          <p:nvPr/>
        </p:nvSpPr>
        <p:spPr>
          <a:xfrm>
            <a:off x="469900" y="1759555"/>
            <a:ext cx="9753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Arial"/>
              </a:rPr>
              <a:t>Воспользоваться услугами </a:t>
            </a:r>
            <a:r>
              <a:rPr lang="ru-RU" sz="2200" b="0" dirty="0">
                <a:solidFill>
                  <a:srgbClr val="60C0C0"/>
                </a:solidFill>
                <a:latin typeface="Arial Black" panose="020B0A04020102020204" pitchFamily="34" charset="0"/>
                <a:cs typeface="Arial"/>
              </a:rPr>
              <a:t>ЦИИТО </a:t>
            </a:r>
            <a:r>
              <a:rPr lang="ru-RU" sz="2200" b="0" dirty="0">
                <a:solidFill>
                  <a:srgbClr val="663300"/>
                </a:solidFill>
                <a:latin typeface="Arial Black" panose="020B0A04020102020204" pitchFamily="34" charset="0"/>
                <a:cs typeface="Arial"/>
              </a:rPr>
              <a:t>возможно если предприниматель является</a:t>
            </a:r>
            <a:r>
              <a:rPr lang="ru-RU" sz="2200" b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Arial"/>
              </a:rPr>
              <a:t>: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3A8BE4D-2841-C291-89AB-24B1EEABE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30988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999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880EB45-141B-FCF2-8AC9-0A7C2AD24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82981"/>
            <a:ext cx="2767108" cy="92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54AF0B-1CBE-6F99-7BEA-778A43BEAF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540" y="115514"/>
            <a:ext cx="2438517" cy="131662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3163ED-67BD-A4CF-DF51-909F87BBF793}"/>
              </a:ext>
            </a:extLst>
          </p:cNvPr>
          <p:cNvSpPr txBox="1"/>
          <p:nvPr/>
        </p:nvSpPr>
        <p:spPr>
          <a:xfrm>
            <a:off x="1165485" y="1759555"/>
            <a:ext cx="870813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Arial"/>
              </a:rPr>
              <a:t>Можно получить продвижение на </a:t>
            </a:r>
            <a:r>
              <a:rPr lang="ru-RU" sz="2200" b="0" dirty="0">
                <a:solidFill>
                  <a:srgbClr val="FF0000"/>
                </a:solidFill>
                <a:latin typeface="Arial Black" panose="020B0A04020102020204" pitchFamily="34" charset="0"/>
                <a:cs typeface="Arial"/>
              </a:rPr>
              <a:t>экспорт</a:t>
            </a:r>
            <a:r>
              <a:rPr lang="ru-RU" sz="2200" b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Arial"/>
              </a:rPr>
              <a:t> если:</a:t>
            </a:r>
          </a:p>
        </p:txBody>
      </p:sp>
      <p:graphicFrame>
        <p:nvGraphicFramePr>
          <p:cNvPr id="27" name="Схема 26">
            <a:extLst>
              <a:ext uri="{FF2B5EF4-FFF2-40B4-BE49-F238E27FC236}">
                <a16:creationId xmlns:a16="http://schemas.microsoft.com/office/drawing/2014/main" id="{100F5398-A8F1-E9A1-C79D-BFAAFBD06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5858448"/>
              </p:ext>
            </p:extLst>
          </p:nvPr>
        </p:nvGraphicFramePr>
        <p:xfrm>
          <a:off x="760797" y="2643962"/>
          <a:ext cx="7315200" cy="3898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6" name="object 17">
            <a:extLst>
              <a:ext uri="{FF2B5EF4-FFF2-40B4-BE49-F238E27FC236}">
                <a16:creationId xmlns:a16="http://schemas.microsoft.com/office/drawing/2014/main" id="{8E41A5D0-9796-D9C6-39A5-DD333E222633}"/>
              </a:ext>
            </a:extLst>
          </p:cNvPr>
          <p:cNvGrpSpPr/>
          <p:nvPr/>
        </p:nvGrpSpPr>
        <p:grpSpPr>
          <a:xfrm>
            <a:off x="8234680" y="5281930"/>
            <a:ext cx="2458720" cy="2287270"/>
            <a:chOff x="8234171" y="5271515"/>
            <a:chExt cx="2458720" cy="2287270"/>
          </a:xfrm>
        </p:grpSpPr>
        <p:sp>
          <p:nvSpPr>
            <p:cNvPr id="7" name="object 18">
              <a:extLst>
                <a:ext uri="{FF2B5EF4-FFF2-40B4-BE49-F238E27FC236}">
                  <a16:creationId xmlns:a16="http://schemas.microsoft.com/office/drawing/2014/main" id="{ED141CAF-9F14-A872-F4CA-D50F84CCEA93}"/>
                </a:ext>
              </a:extLst>
            </p:cNvPr>
            <p:cNvSpPr/>
            <p:nvPr/>
          </p:nvSpPr>
          <p:spPr>
            <a:xfrm>
              <a:off x="8234172" y="5599175"/>
              <a:ext cx="2458085" cy="1959610"/>
            </a:xfrm>
            <a:custGeom>
              <a:avLst/>
              <a:gdLst/>
              <a:ahLst/>
              <a:cxnLst/>
              <a:rect l="l" t="t" r="r" b="b"/>
              <a:pathLst>
                <a:path w="2458084" h="1959609">
                  <a:moveTo>
                    <a:pt x="2457704" y="242062"/>
                  </a:moveTo>
                  <a:lnTo>
                    <a:pt x="2415794" y="216789"/>
                  </a:lnTo>
                  <a:lnTo>
                    <a:pt x="2375027" y="193929"/>
                  </a:lnTo>
                  <a:lnTo>
                    <a:pt x="2333752" y="172212"/>
                  </a:lnTo>
                  <a:lnTo>
                    <a:pt x="2291969" y="151765"/>
                  </a:lnTo>
                  <a:lnTo>
                    <a:pt x="2249805" y="132715"/>
                  </a:lnTo>
                  <a:lnTo>
                    <a:pt x="2207260" y="114935"/>
                  </a:lnTo>
                  <a:lnTo>
                    <a:pt x="2164334" y="98425"/>
                  </a:lnTo>
                  <a:lnTo>
                    <a:pt x="2121154" y="83312"/>
                  </a:lnTo>
                  <a:lnTo>
                    <a:pt x="2077720" y="69342"/>
                  </a:lnTo>
                  <a:lnTo>
                    <a:pt x="2033905" y="56642"/>
                  </a:lnTo>
                  <a:lnTo>
                    <a:pt x="1989836" y="45339"/>
                  </a:lnTo>
                  <a:lnTo>
                    <a:pt x="1945640" y="35179"/>
                  </a:lnTo>
                  <a:lnTo>
                    <a:pt x="1901190" y="26416"/>
                  </a:lnTo>
                  <a:lnTo>
                    <a:pt x="1856613" y="18796"/>
                  </a:lnTo>
                  <a:lnTo>
                    <a:pt x="1811909" y="12573"/>
                  </a:lnTo>
                  <a:lnTo>
                    <a:pt x="1767205" y="7493"/>
                  </a:lnTo>
                  <a:lnTo>
                    <a:pt x="1722247" y="3810"/>
                  </a:lnTo>
                  <a:lnTo>
                    <a:pt x="1677289" y="1270"/>
                  </a:lnTo>
                  <a:lnTo>
                    <a:pt x="1632458" y="0"/>
                  </a:lnTo>
                  <a:lnTo>
                    <a:pt x="1587500" y="0"/>
                  </a:lnTo>
                  <a:lnTo>
                    <a:pt x="1542542" y="1270"/>
                  </a:lnTo>
                  <a:lnTo>
                    <a:pt x="1497838" y="3683"/>
                  </a:lnTo>
                  <a:lnTo>
                    <a:pt x="1453007" y="7493"/>
                  </a:lnTo>
                  <a:lnTo>
                    <a:pt x="1408430" y="12446"/>
                  </a:lnTo>
                  <a:lnTo>
                    <a:pt x="1363980" y="18542"/>
                  </a:lnTo>
                  <a:lnTo>
                    <a:pt x="1319784" y="26035"/>
                  </a:lnTo>
                  <a:lnTo>
                    <a:pt x="1275715" y="34671"/>
                  </a:lnTo>
                  <a:lnTo>
                    <a:pt x="1231773" y="44577"/>
                  </a:lnTo>
                  <a:lnTo>
                    <a:pt x="1188212" y="55626"/>
                  </a:lnTo>
                  <a:lnTo>
                    <a:pt x="1145032" y="67945"/>
                  </a:lnTo>
                  <a:lnTo>
                    <a:pt x="1101979" y="81534"/>
                  </a:lnTo>
                  <a:lnTo>
                    <a:pt x="1059434" y="96266"/>
                  </a:lnTo>
                  <a:lnTo>
                    <a:pt x="1017143" y="112141"/>
                  </a:lnTo>
                  <a:lnTo>
                    <a:pt x="975360" y="129286"/>
                  </a:lnTo>
                  <a:lnTo>
                    <a:pt x="933958" y="147701"/>
                  </a:lnTo>
                  <a:lnTo>
                    <a:pt x="892937" y="167259"/>
                  </a:lnTo>
                  <a:lnTo>
                    <a:pt x="852551" y="188087"/>
                  </a:lnTo>
                  <a:lnTo>
                    <a:pt x="812546" y="209931"/>
                  </a:lnTo>
                  <a:lnTo>
                    <a:pt x="773176" y="233172"/>
                  </a:lnTo>
                  <a:lnTo>
                    <a:pt x="734314" y="257429"/>
                  </a:lnTo>
                  <a:lnTo>
                    <a:pt x="696087" y="282956"/>
                  </a:lnTo>
                  <a:lnTo>
                    <a:pt x="658495" y="309626"/>
                  </a:lnTo>
                  <a:lnTo>
                    <a:pt x="621538" y="337566"/>
                  </a:lnTo>
                  <a:lnTo>
                    <a:pt x="585216" y="366649"/>
                  </a:lnTo>
                  <a:lnTo>
                    <a:pt x="549656" y="396875"/>
                  </a:lnTo>
                  <a:lnTo>
                    <a:pt x="514858" y="428244"/>
                  </a:lnTo>
                  <a:lnTo>
                    <a:pt x="480822" y="460756"/>
                  </a:lnTo>
                  <a:lnTo>
                    <a:pt x="447548" y="494538"/>
                  </a:lnTo>
                  <a:lnTo>
                    <a:pt x="415163" y="529336"/>
                  </a:lnTo>
                  <a:lnTo>
                    <a:pt x="383540" y="565404"/>
                  </a:lnTo>
                  <a:lnTo>
                    <a:pt x="352806" y="602615"/>
                  </a:lnTo>
                  <a:lnTo>
                    <a:pt x="323215" y="640715"/>
                  </a:lnTo>
                  <a:lnTo>
                    <a:pt x="294894" y="679323"/>
                  </a:lnTo>
                  <a:lnTo>
                    <a:pt x="267970" y="718604"/>
                  </a:lnTo>
                  <a:lnTo>
                    <a:pt x="242189" y="758393"/>
                  </a:lnTo>
                  <a:lnTo>
                    <a:pt x="217932" y="798715"/>
                  </a:lnTo>
                  <a:lnTo>
                    <a:pt x="194818" y="839520"/>
                  </a:lnTo>
                  <a:lnTo>
                    <a:pt x="173101" y="880783"/>
                  </a:lnTo>
                  <a:lnTo>
                    <a:pt x="152654" y="922489"/>
                  </a:lnTo>
                  <a:lnTo>
                    <a:pt x="133477" y="964603"/>
                  </a:lnTo>
                  <a:lnTo>
                    <a:pt x="115697" y="1007084"/>
                  </a:lnTo>
                  <a:lnTo>
                    <a:pt x="99060" y="1049921"/>
                  </a:lnTo>
                  <a:lnTo>
                    <a:pt x="83820" y="1093089"/>
                  </a:lnTo>
                  <a:lnTo>
                    <a:pt x="69850" y="1136548"/>
                  </a:lnTo>
                  <a:lnTo>
                    <a:pt x="57150" y="1180274"/>
                  </a:lnTo>
                  <a:lnTo>
                    <a:pt x="45720" y="1224229"/>
                  </a:lnTo>
                  <a:lnTo>
                    <a:pt x="35560" y="1268412"/>
                  </a:lnTo>
                  <a:lnTo>
                    <a:pt x="26670" y="1312773"/>
                  </a:lnTo>
                  <a:lnTo>
                    <a:pt x="19177" y="1357287"/>
                  </a:lnTo>
                  <a:lnTo>
                    <a:pt x="12827" y="1401927"/>
                  </a:lnTo>
                  <a:lnTo>
                    <a:pt x="7747" y="1446669"/>
                  </a:lnTo>
                  <a:lnTo>
                    <a:pt x="3937" y="1491475"/>
                  </a:lnTo>
                  <a:lnTo>
                    <a:pt x="1397" y="1536344"/>
                  </a:lnTo>
                  <a:lnTo>
                    <a:pt x="0" y="1581213"/>
                  </a:lnTo>
                  <a:lnTo>
                    <a:pt x="0" y="1626069"/>
                  </a:lnTo>
                  <a:lnTo>
                    <a:pt x="1143" y="1670900"/>
                  </a:lnTo>
                  <a:lnTo>
                    <a:pt x="3683" y="1715643"/>
                  </a:lnTo>
                  <a:lnTo>
                    <a:pt x="7366" y="1760308"/>
                  </a:lnTo>
                  <a:lnTo>
                    <a:pt x="12319" y="1804847"/>
                  </a:lnTo>
                  <a:lnTo>
                    <a:pt x="18415" y="1849234"/>
                  </a:lnTo>
                  <a:lnTo>
                    <a:pt x="25781" y="1893430"/>
                  </a:lnTo>
                  <a:lnTo>
                    <a:pt x="34417" y="1937435"/>
                  </a:lnTo>
                  <a:lnTo>
                    <a:pt x="39370" y="1959521"/>
                  </a:lnTo>
                  <a:lnTo>
                    <a:pt x="556260" y="1959521"/>
                  </a:lnTo>
                  <a:lnTo>
                    <a:pt x="552450" y="1948776"/>
                  </a:lnTo>
                  <a:lnTo>
                    <a:pt x="538099" y="1901266"/>
                  </a:lnTo>
                  <a:lnTo>
                    <a:pt x="525907" y="1853018"/>
                  </a:lnTo>
                  <a:lnTo>
                    <a:pt x="515874" y="1804073"/>
                  </a:lnTo>
                  <a:lnTo>
                    <a:pt x="508254" y="1756651"/>
                  </a:lnTo>
                  <a:lnTo>
                    <a:pt x="502793" y="1709394"/>
                  </a:lnTo>
                  <a:lnTo>
                    <a:pt x="499364" y="1662328"/>
                  </a:lnTo>
                  <a:lnTo>
                    <a:pt x="497840" y="1615503"/>
                  </a:lnTo>
                  <a:lnTo>
                    <a:pt x="498475" y="1568983"/>
                  </a:lnTo>
                  <a:lnTo>
                    <a:pt x="500888" y="1522806"/>
                  </a:lnTo>
                  <a:lnTo>
                    <a:pt x="505333" y="1477022"/>
                  </a:lnTo>
                  <a:lnTo>
                    <a:pt x="511556" y="1431683"/>
                  </a:lnTo>
                  <a:lnTo>
                    <a:pt x="519684" y="1386827"/>
                  </a:lnTo>
                  <a:lnTo>
                    <a:pt x="529717" y="1342504"/>
                  </a:lnTo>
                  <a:lnTo>
                    <a:pt x="541401" y="1298778"/>
                  </a:lnTo>
                  <a:lnTo>
                    <a:pt x="554863" y="1255687"/>
                  </a:lnTo>
                  <a:lnTo>
                    <a:pt x="570103" y="1213269"/>
                  </a:lnTo>
                  <a:lnTo>
                    <a:pt x="586994" y="1171587"/>
                  </a:lnTo>
                  <a:lnTo>
                    <a:pt x="605536" y="1130681"/>
                  </a:lnTo>
                  <a:lnTo>
                    <a:pt x="625602" y="1090599"/>
                  </a:lnTo>
                  <a:lnTo>
                    <a:pt x="647319" y="1051407"/>
                  </a:lnTo>
                  <a:lnTo>
                    <a:pt x="670560" y="1013129"/>
                  </a:lnTo>
                  <a:lnTo>
                    <a:pt x="695452" y="975829"/>
                  </a:lnTo>
                  <a:lnTo>
                    <a:pt x="721614" y="939546"/>
                  </a:lnTo>
                  <a:lnTo>
                    <a:pt x="749300" y="904328"/>
                  </a:lnTo>
                  <a:lnTo>
                    <a:pt x="778510" y="870229"/>
                  </a:lnTo>
                  <a:lnTo>
                    <a:pt x="808990" y="837298"/>
                  </a:lnTo>
                  <a:lnTo>
                    <a:pt x="840867" y="805586"/>
                  </a:lnTo>
                  <a:lnTo>
                    <a:pt x="874014" y="775131"/>
                  </a:lnTo>
                  <a:lnTo>
                    <a:pt x="908431" y="745985"/>
                  </a:lnTo>
                  <a:lnTo>
                    <a:pt x="944118" y="718210"/>
                  </a:lnTo>
                  <a:lnTo>
                    <a:pt x="980948" y="691769"/>
                  </a:lnTo>
                  <a:lnTo>
                    <a:pt x="1019048" y="666877"/>
                  </a:lnTo>
                  <a:lnTo>
                    <a:pt x="1058291" y="643509"/>
                  </a:lnTo>
                  <a:lnTo>
                    <a:pt x="1098550" y="621665"/>
                  </a:lnTo>
                  <a:lnTo>
                    <a:pt x="1139952" y="601345"/>
                  </a:lnTo>
                  <a:lnTo>
                    <a:pt x="1182370" y="582803"/>
                  </a:lnTo>
                  <a:lnTo>
                    <a:pt x="1225804" y="565785"/>
                  </a:lnTo>
                  <a:lnTo>
                    <a:pt x="1270254" y="550672"/>
                  </a:lnTo>
                  <a:lnTo>
                    <a:pt x="1315720" y="537337"/>
                  </a:lnTo>
                  <a:lnTo>
                    <a:pt x="1361948" y="525780"/>
                  </a:lnTo>
                  <a:lnTo>
                    <a:pt x="1409065" y="516128"/>
                  </a:lnTo>
                  <a:lnTo>
                    <a:pt x="1456690" y="508508"/>
                  </a:lnTo>
                  <a:lnTo>
                    <a:pt x="1503934" y="502920"/>
                  </a:lnTo>
                  <a:lnTo>
                    <a:pt x="1551178" y="499491"/>
                  </a:lnTo>
                  <a:lnTo>
                    <a:pt x="1598041" y="497967"/>
                  </a:lnTo>
                  <a:lnTo>
                    <a:pt x="1644650" y="498475"/>
                  </a:lnTo>
                  <a:lnTo>
                    <a:pt x="1691005" y="500888"/>
                  </a:lnTo>
                  <a:lnTo>
                    <a:pt x="1736852" y="505206"/>
                  </a:lnTo>
                  <a:lnTo>
                    <a:pt x="1782191" y="511429"/>
                  </a:lnTo>
                  <a:lnTo>
                    <a:pt x="1827149" y="519557"/>
                  </a:lnTo>
                  <a:lnTo>
                    <a:pt x="1871599" y="529336"/>
                  </a:lnTo>
                  <a:lnTo>
                    <a:pt x="1915414" y="541020"/>
                  </a:lnTo>
                  <a:lnTo>
                    <a:pt x="1958594" y="554482"/>
                  </a:lnTo>
                  <a:lnTo>
                    <a:pt x="2001012" y="569595"/>
                  </a:lnTo>
                  <a:lnTo>
                    <a:pt x="2042795" y="586359"/>
                  </a:lnTo>
                  <a:lnTo>
                    <a:pt x="2083689" y="604774"/>
                  </a:lnTo>
                  <a:lnTo>
                    <a:pt x="2123821" y="624840"/>
                  </a:lnTo>
                  <a:lnTo>
                    <a:pt x="2163064" y="646430"/>
                  </a:lnTo>
                  <a:lnTo>
                    <a:pt x="2201418" y="669544"/>
                  </a:lnTo>
                  <a:lnTo>
                    <a:pt x="2238756" y="694309"/>
                  </a:lnTo>
                  <a:lnTo>
                    <a:pt x="2275078" y="720432"/>
                  </a:lnTo>
                  <a:lnTo>
                    <a:pt x="2310384" y="748042"/>
                  </a:lnTo>
                  <a:lnTo>
                    <a:pt x="2344547" y="777049"/>
                  </a:lnTo>
                  <a:lnTo>
                    <a:pt x="2377440" y="807440"/>
                  </a:lnTo>
                  <a:lnTo>
                    <a:pt x="2409190" y="839165"/>
                  </a:lnTo>
                  <a:lnTo>
                    <a:pt x="2439670" y="872210"/>
                  </a:lnTo>
                  <a:lnTo>
                    <a:pt x="2457704" y="893381"/>
                  </a:lnTo>
                  <a:lnTo>
                    <a:pt x="2457704" y="497967"/>
                  </a:lnTo>
                  <a:lnTo>
                    <a:pt x="2457704" y="242062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19">
              <a:extLst>
                <a:ext uri="{FF2B5EF4-FFF2-40B4-BE49-F238E27FC236}">
                  <a16:creationId xmlns:a16="http://schemas.microsoft.com/office/drawing/2014/main" id="{613FCA5F-4A57-E838-AFFF-1226B7DD2446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558527" y="5271515"/>
              <a:ext cx="1133855" cy="1319784"/>
            </a:xfrm>
            <a:prstGeom prst="rect">
              <a:avLst/>
            </a:prstGeom>
          </p:spPr>
        </p:pic>
      </p:grpSp>
      <p:pic>
        <p:nvPicPr>
          <p:cNvPr id="12" name="Picture 8" descr="https://ved.tomsk.ru/local/templates/ved/img/main/logo_ru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897" y="399181"/>
            <a:ext cx="4343400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386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80404" y="1651001"/>
            <a:ext cx="8881095" cy="835266"/>
            <a:chOff x="0" y="2648690"/>
            <a:chExt cx="7162800" cy="144343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0" y="864105"/>
            <a:ext cx="6703704" cy="905460"/>
            <a:chOff x="-613506" y="1957276"/>
            <a:chExt cx="6036091" cy="668663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28600" y="1957276"/>
              <a:ext cx="5013960" cy="66866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Скругленный прямоугольник 6"/>
            <p:cNvSpPr txBox="1"/>
            <p:nvPr/>
          </p:nvSpPr>
          <p:spPr>
            <a:xfrm>
              <a:off x="-613506" y="2004571"/>
              <a:ext cx="6036091" cy="6033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9516" tIns="0" rIns="189516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spc="-145" dirty="0"/>
                <a:t>ЕСЛИ НУЖНЫ ДЕНЬГИ:</a:t>
              </a:r>
              <a:endParaRPr lang="ru-RU" sz="2200" b="1" kern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452C63-7C8E-6C44-1854-92F51FA7E7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828" y="150869"/>
            <a:ext cx="2590854" cy="139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25861767-57AD-F594-C526-91650D78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4" y="-109865"/>
            <a:ext cx="2767108" cy="92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-648436" y="1734908"/>
            <a:ext cx="11176735" cy="936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dirty="0">
                <a:cs typeface="Arial"/>
              </a:rPr>
              <a:t>Программы микрофинансирования, направленные</a:t>
            </a:r>
            <a:r>
              <a:rPr lang="ru-RU" spc="-15" dirty="0">
                <a:cs typeface="Arial"/>
              </a:rPr>
              <a:t> на различные цели бизнеса (льготное кредитование) от 3,75 % годовых</a:t>
            </a:r>
          </a:p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endParaRPr lang="ru-RU" b="1" cap="all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592408" y="2734132"/>
            <a:ext cx="8337626" cy="765358"/>
            <a:chOff x="0" y="2648690"/>
            <a:chExt cx="7162800" cy="1443438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Box 22"/>
            <p:cNvSpPr txBox="1"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89271" y="4027151"/>
            <a:ext cx="5486400" cy="5016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5913" tIns="1353820" rIns="555913" bIns="462280" numCol="1" spcCol="1270" anchor="t" anchorCtr="0">
            <a:noAutofit/>
          </a:bodyPr>
          <a:lstStyle/>
          <a:p>
            <a:pPr marL="0" lvl="1" algn="l" defTabSz="2889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6500" kern="1200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-522456" y="2734132"/>
            <a:ext cx="11777147" cy="65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pc="-5" dirty="0">
                <a:solidFill>
                  <a:srgbClr val="542012"/>
                </a:solidFill>
                <a:cs typeface="Arial"/>
              </a:rPr>
              <a:t>Предоставление поручительств бизнесу Томской области </a:t>
            </a:r>
          </a:p>
          <a:p>
            <a:pPr marL="1219200" marR="2279015">
              <a:spcBef>
                <a:spcPts val="105"/>
              </a:spcBef>
              <a:buClr>
                <a:srgbClr val="EB5238"/>
              </a:buClr>
              <a:tabLst>
                <a:tab pos="1470660" algn="l"/>
                <a:tab pos="1471295" algn="l"/>
              </a:tabLst>
            </a:pPr>
            <a:r>
              <a:rPr lang="ru-RU" spc="-5" dirty="0">
                <a:solidFill>
                  <a:srgbClr val="542012"/>
                </a:solidFill>
                <a:cs typeface="Arial"/>
              </a:rPr>
              <a:t>     (50% гарантийное покрытие)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580405" y="3702024"/>
            <a:ext cx="7814295" cy="761557"/>
            <a:chOff x="0" y="2648690"/>
            <a:chExt cx="7162800" cy="1443438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TextBox 41"/>
            <p:cNvSpPr txBox="1"/>
            <p:nvPr/>
          </p:nvSpPr>
          <p:spPr>
            <a:xfrm>
              <a:off x="0" y="2648690"/>
              <a:ext cx="7162800" cy="9720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580405" y="4656867"/>
            <a:ext cx="7280895" cy="673343"/>
            <a:chOff x="0" y="2648690"/>
            <a:chExt cx="7162800" cy="1443438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TextBox 44"/>
            <p:cNvSpPr txBox="1"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-522456" y="4711447"/>
            <a:ext cx="10062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dirty="0">
                <a:solidFill>
                  <a:srgbClr val="663300"/>
                </a:solidFill>
                <a:cs typeface="Arial"/>
              </a:rPr>
              <a:t>Предоставление грантов для социальных предпринимателей </a:t>
            </a:r>
            <a:r>
              <a:rPr lang="ru-RU" spc="-5" dirty="0">
                <a:solidFill>
                  <a:srgbClr val="663300"/>
                </a:solidFill>
                <a:cs typeface="Arial"/>
              </a:rPr>
              <a:t>(до 500 тыс. руб.) </a:t>
            </a:r>
            <a:endParaRPr lang="ru-RU" b="1" spc="-15" dirty="0">
              <a:solidFill>
                <a:srgbClr val="663300"/>
              </a:solidFill>
              <a:cs typeface="Arial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592408" y="5622056"/>
            <a:ext cx="6642033" cy="497361"/>
            <a:chOff x="0" y="2648690"/>
            <a:chExt cx="7162800" cy="1443438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TextBox 53"/>
            <p:cNvSpPr txBox="1"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-522456" y="5662304"/>
            <a:ext cx="108221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dirty="0">
                <a:solidFill>
                  <a:srgbClr val="663300"/>
                </a:solidFill>
                <a:cs typeface="Arial"/>
              </a:rPr>
              <a:t>Социальный контракт (до 350 тыс. руб.)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-485179" y="3760446"/>
            <a:ext cx="12005747" cy="65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pc="-5" dirty="0">
                <a:solidFill>
                  <a:srgbClr val="663300"/>
                </a:solidFill>
                <a:cs typeface="Arial"/>
              </a:rPr>
              <a:t>Предоставление грантов для молодежного предпринимательства </a:t>
            </a:r>
          </a:p>
          <a:p>
            <a:pPr marL="1219200" marR="2279015">
              <a:spcBef>
                <a:spcPts val="105"/>
              </a:spcBef>
              <a:buClr>
                <a:srgbClr val="EB5238"/>
              </a:buClr>
              <a:tabLst>
                <a:tab pos="1470660" algn="l"/>
                <a:tab pos="1471295" algn="l"/>
              </a:tabLst>
            </a:pPr>
            <a:r>
              <a:rPr lang="ru-RU" spc="-5" dirty="0">
                <a:solidFill>
                  <a:srgbClr val="663300"/>
                </a:solidFill>
                <a:cs typeface="Arial"/>
              </a:rPr>
              <a:t>     (до 500 тыс. руб.) до 25 лет</a:t>
            </a:r>
          </a:p>
        </p:txBody>
      </p:sp>
      <p:grpSp>
        <p:nvGrpSpPr>
          <p:cNvPr id="58" name="Группа 57"/>
          <p:cNvGrpSpPr/>
          <p:nvPr/>
        </p:nvGrpSpPr>
        <p:grpSpPr>
          <a:xfrm>
            <a:off x="592408" y="6370790"/>
            <a:ext cx="5756895" cy="703404"/>
            <a:chOff x="0" y="2648690"/>
            <a:chExt cx="7162800" cy="1443438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TextBox 59"/>
            <p:cNvSpPr txBox="1"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-522455" y="6427863"/>
            <a:ext cx="9221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dirty="0">
                <a:solidFill>
                  <a:srgbClr val="663300"/>
                </a:solidFill>
                <a:cs typeface="Arial"/>
              </a:rPr>
              <a:t>Программа для стартующего бизнеса  (до 700 тыс. руб.) от 0 до 2х лет</a:t>
            </a:r>
          </a:p>
        </p:txBody>
      </p:sp>
    </p:spTree>
    <p:extLst>
      <p:ext uri="{BB962C8B-B14F-4D97-AF65-F5344CB8AC3E}">
        <p14:creationId xmlns:p14="http://schemas.microsoft.com/office/powerpoint/2010/main" val="2389478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3299FB-354D-15E3-AF77-23E582994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1766" y="1495815"/>
            <a:ext cx="5768380" cy="984885"/>
          </a:xfrm>
        </p:spPr>
        <p:txBody>
          <a:bodyPr/>
          <a:lstStyle/>
          <a:p>
            <a:r>
              <a:rPr lang="ru-RU" sz="3200" dirty="0"/>
              <a:t>Если нужно помещение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571B97-AD34-304E-162C-0BE2001C2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9884" y="3241989"/>
            <a:ext cx="7840985" cy="2108911"/>
          </a:xfrm>
        </p:spPr>
        <p:txBody>
          <a:bodyPr vert="horz" wrap="square" lIns="0" tIns="13335" rIns="0" bIns="0" rtlCol="0">
            <a:spAutoFit/>
          </a:bodyPr>
          <a:lstStyle/>
          <a:p>
            <a:pPr marL="1219200" marR="2279015" algn="l" rtl="0">
              <a:spcBef>
                <a:spcPts val="105"/>
              </a:spcBef>
              <a:buClr>
                <a:srgbClr val="EB5238"/>
              </a:buClr>
              <a:tabLst>
                <a:tab pos="1470660" algn="l"/>
                <a:tab pos="1471295" algn="l"/>
              </a:tabLst>
            </a:pPr>
            <a:r>
              <a:rPr lang="ru-RU" sz="2400" dirty="0">
                <a:solidFill>
                  <a:srgbClr val="542012"/>
                </a:solidFill>
                <a:latin typeface="Arial Black"/>
                <a:ea typeface="+mj-ea"/>
              </a:rPr>
              <a:t>Безвозмездная аренда</a:t>
            </a:r>
            <a:r>
              <a:rPr lang="ru-RU" sz="2400" b="1" kern="1200" dirty="0">
                <a:solidFill>
                  <a:srgbClr val="242424"/>
                </a:solidFill>
                <a:latin typeface="Arial"/>
                <a:cs typeface="Arial"/>
              </a:rPr>
              <a:t>:</a:t>
            </a:r>
          </a:p>
          <a:p>
            <a:pPr marL="1470660" marR="2279015" indent="-251460" algn="l" rtl="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z="2400" kern="1200" dirty="0">
                <a:solidFill>
                  <a:srgbClr val="542012"/>
                </a:solidFill>
                <a:cs typeface="Arial"/>
              </a:rPr>
              <a:t>Конференц-зал</a:t>
            </a:r>
          </a:p>
          <a:p>
            <a:pPr marL="1470660" marR="2279015" indent="-251460" algn="l" rtl="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z="2400" kern="1200" dirty="0">
                <a:solidFill>
                  <a:srgbClr val="542012"/>
                </a:solidFill>
                <a:cs typeface="Arial"/>
              </a:rPr>
              <a:t>Переговорная комната</a:t>
            </a:r>
          </a:p>
          <a:p>
            <a:pPr marL="1219200" marR="2279015" algn="l" rtl="0">
              <a:spcBef>
                <a:spcPts val="105"/>
              </a:spcBef>
              <a:buClr>
                <a:srgbClr val="EB5238"/>
              </a:buClr>
              <a:tabLst>
                <a:tab pos="1470660" algn="l"/>
                <a:tab pos="1471295" algn="l"/>
              </a:tabLst>
            </a:pPr>
            <a:endParaRPr lang="ru-RU" sz="2000" kern="1200" dirty="0">
              <a:solidFill>
                <a:srgbClr val="242424"/>
              </a:solidFill>
              <a:latin typeface="Arial"/>
              <a:cs typeface="Arial"/>
            </a:endParaRPr>
          </a:p>
          <a:p>
            <a:pPr marL="1219200" marR="2279015" algn="l" rtl="0">
              <a:spcBef>
                <a:spcPts val="105"/>
              </a:spcBef>
              <a:buClr>
                <a:srgbClr val="EB5238"/>
              </a:buClr>
              <a:tabLst>
                <a:tab pos="1470660" algn="l"/>
                <a:tab pos="1471295" algn="l"/>
              </a:tabLst>
            </a:pPr>
            <a:endParaRPr lang="ru-RU" sz="2000" kern="1200" dirty="0">
              <a:solidFill>
                <a:srgbClr val="242424"/>
              </a:solidFill>
              <a:latin typeface="Arial"/>
              <a:cs typeface="Arial"/>
            </a:endParaRPr>
          </a:p>
          <a:p>
            <a:pPr marL="1219200" marR="2279015" algn="l" rtl="0">
              <a:spcBef>
                <a:spcPts val="105"/>
              </a:spcBef>
              <a:buClr>
                <a:srgbClr val="EB5238"/>
              </a:buClr>
              <a:tabLst>
                <a:tab pos="1470660" algn="l"/>
                <a:tab pos="1471295" algn="l"/>
              </a:tabLst>
            </a:pPr>
            <a:endParaRPr lang="ru-RU" sz="2000" kern="1200" dirty="0">
              <a:solidFill>
                <a:srgbClr val="242424"/>
              </a:solidFill>
              <a:latin typeface="Arial"/>
              <a:cs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D0FCB8-B76E-04F8-75C0-443438FFE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292" y="314278"/>
            <a:ext cx="1371600" cy="409575"/>
          </a:xfrm>
          <a:prstGeom prst="rect">
            <a:avLst/>
          </a:prstGeom>
        </p:spPr>
      </p:pic>
      <p:grpSp>
        <p:nvGrpSpPr>
          <p:cNvPr id="8" name="object 17">
            <a:extLst>
              <a:ext uri="{FF2B5EF4-FFF2-40B4-BE49-F238E27FC236}">
                <a16:creationId xmlns:a16="http://schemas.microsoft.com/office/drawing/2014/main" id="{45FE5B69-1EEE-174C-D273-F806C8CE8CDA}"/>
              </a:ext>
            </a:extLst>
          </p:cNvPr>
          <p:cNvGrpSpPr/>
          <p:nvPr/>
        </p:nvGrpSpPr>
        <p:grpSpPr>
          <a:xfrm>
            <a:off x="8240453" y="5305021"/>
            <a:ext cx="2458720" cy="2287270"/>
            <a:chOff x="8234171" y="5271515"/>
            <a:chExt cx="2458720" cy="2287270"/>
          </a:xfrm>
        </p:grpSpPr>
        <p:sp>
          <p:nvSpPr>
            <p:cNvPr id="10" name="object 18">
              <a:extLst>
                <a:ext uri="{FF2B5EF4-FFF2-40B4-BE49-F238E27FC236}">
                  <a16:creationId xmlns:a16="http://schemas.microsoft.com/office/drawing/2014/main" id="{AA089007-9AA5-89B7-F5FF-06D84C52C5C2}"/>
                </a:ext>
              </a:extLst>
            </p:cNvPr>
            <p:cNvSpPr/>
            <p:nvPr/>
          </p:nvSpPr>
          <p:spPr>
            <a:xfrm>
              <a:off x="8234172" y="5599175"/>
              <a:ext cx="2458085" cy="1959610"/>
            </a:xfrm>
            <a:custGeom>
              <a:avLst/>
              <a:gdLst/>
              <a:ahLst/>
              <a:cxnLst/>
              <a:rect l="l" t="t" r="r" b="b"/>
              <a:pathLst>
                <a:path w="2458084" h="1959609">
                  <a:moveTo>
                    <a:pt x="2457704" y="242062"/>
                  </a:moveTo>
                  <a:lnTo>
                    <a:pt x="2415794" y="216789"/>
                  </a:lnTo>
                  <a:lnTo>
                    <a:pt x="2375027" y="193929"/>
                  </a:lnTo>
                  <a:lnTo>
                    <a:pt x="2333752" y="172212"/>
                  </a:lnTo>
                  <a:lnTo>
                    <a:pt x="2291969" y="151765"/>
                  </a:lnTo>
                  <a:lnTo>
                    <a:pt x="2249805" y="132715"/>
                  </a:lnTo>
                  <a:lnTo>
                    <a:pt x="2207260" y="114935"/>
                  </a:lnTo>
                  <a:lnTo>
                    <a:pt x="2164334" y="98425"/>
                  </a:lnTo>
                  <a:lnTo>
                    <a:pt x="2121154" y="83312"/>
                  </a:lnTo>
                  <a:lnTo>
                    <a:pt x="2077720" y="69342"/>
                  </a:lnTo>
                  <a:lnTo>
                    <a:pt x="2033905" y="56642"/>
                  </a:lnTo>
                  <a:lnTo>
                    <a:pt x="1989836" y="45339"/>
                  </a:lnTo>
                  <a:lnTo>
                    <a:pt x="1945640" y="35179"/>
                  </a:lnTo>
                  <a:lnTo>
                    <a:pt x="1901190" y="26416"/>
                  </a:lnTo>
                  <a:lnTo>
                    <a:pt x="1856613" y="18796"/>
                  </a:lnTo>
                  <a:lnTo>
                    <a:pt x="1811909" y="12573"/>
                  </a:lnTo>
                  <a:lnTo>
                    <a:pt x="1767205" y="7493"/>
                  </a:lnTo>
                  <a:lnTo>
                    <a:pt x="1722247" y="3810"/>
                  </a:lnTo>
                  <a:lnTo>
                    <a:pt x="1677289" y="1270"/>
                  </a:lnTo>
                  <a:lnTo>
                    <a:pt x="1632458" y="0"/>
                  </a:lnTo>
                  <a:lnTo>
                    <a:pt x="1587500" y="0"/>
                  </a:lnTo>
                  <a:lnTo>
                    <a:pt x="1542542" y="1270"/>
                  </a:lnTo>
                  <a:lnTo>
                    <a:pt x="1497838" y="3683"/>
                  </a:lnTo>
                  <a:lnTo>
                    <a:pt x="1453007" y="7493"/>
                  </a:lnTo>
                  <a:lnTo>
                    <a:pt x="1408430" y="12446"/>
                  </a:lnTo>
                  <a:lnTo>
                    <a:pt x="1363980" y="18542"/>
                  </a:lnTo>
                  <a:lnTo>
                    <a:pt x="1319784" y="26035"/>
                  </a:lnTo>
                  <a:lnTo>
                    <a:pt x="1275715" y="34671"/>
                  </a:lnTo>
                  <a:lnTo>
                    <a:pt x="1231773" y="44577"/>
                  </a:lnTo>
                  <a:lnTo>
                    <a:pt x="1188212" y="55626"/>
                  </a:lnTo>
                  <a:lnTo>
                    <a:pt x="1145032" y="67945"/>
                  </a:lnTo>
                  <a:lnTo>
                    <a:pt x="1101979" y="81534"/>
                  </a:lnTo>
                  <a:lnTo>
                    <a:pt x="1059434" y="96266"/>
                  </a:lnTo>
                  <a:lnTo>
                    <a:pt x="1017143" y="112141"/>
                  </a:lnTo>
                  <a:lnTo>
                    <a:pt x="975360" y="129286"/>
                  </a:lnTo>
                  <a:lnTo>
                    <a:pt x="933958" y="147701"/>
                  </a:lnTo>
                  <a:lnTo>
                    <a:pt x="892937" y="167259"/>
                  </a:lnTo>
                  <a:lnTo>
                    <a:pt x="852551" y="188087"/>
                  </a:lnTo>
                  <a:lnTo>
                    <a:pt x="812546" y="209931"/>
                  </a:lnTo>
                  <a:lnTo>
                    <a:pt x="773176" y="233172"/>
                  </a:lnTo>
                  <a:lnTo>
                    <a:pt x="734314" y="257429"/>
                  </a:lnTo>
                  <a:lnTo>
                    <a:pt x="696087" y="282956"/>
                  </a:lnTo>
                  <a:lnTo>
                    <a:pt x="658495" y="309626"/>
                  </a:lnTo>
                  <a:lnTo>
                    <a:pt x="621538" y="337566"/>
                  </a:lnTo>
                  <a:lnTo>
                    <a:pt x="585216" y="366649"/>
                  </a:lnTo>
                  <a:lnTo>
                    <a:pt x="549656" y="396875"/>
                  </a:lnTo>
                  <a:lnTo>
                    <a:pt x="514858" y="428244"/>
                  </a:lnTo>
                  <a:lnTo>
                    <a:pt x="480822" y="460756"/>
                  </a:lnTo>
                  <a:lnTo>
                    <a:pt x="447548" y="494538"/>
                  </a:lnTo>
                  <a:lnTo>
                    <a:pt x="415163" y="529336"/>
                  </a:lnTo>
                  <a:lnTo>
                    <a:pt x="383540" y="565404"/>
                  </a:lnTo>
                  <a:lnTo>
                    <a:pt x="352806" y="602615"/>
                  </a:lnTo>
                  <a:lnTo>
                    <a:pt x="323215" y="640715"/>
                  </a:lnTo>
                  <a:lnTo>
                    <a:pt x="294894" y="679323"/>
                  </a:lnTo>
                  <a:lnTo>
                    <a:pt x="267970" y="718604"/>
                  </a:lnTo>
                  <a:lnTo>
                    <a:pt x="242189" y="758393"/>
                  </a:lnTo>
                  <a:lnTo>
                    <a:pt x="217932" y="798715"/>
                  </a:lnTo>
                  <a:lnTo>
                    <a:pt x="194818" y="839520"/>
                  </a:lnTo>
                  <a:lnTo>
                    <a:pt x="173101" y="880783"/>
                  </a:lnTo>
                  <a:lnTo>
                    <a:pt x="152654" y="922489"/>
                  </a:lnTo>
                  <a:lnTo>
                    <a:pt x="133477" y="964603"/>
                  </a:lnTo>
                  <a:lnTo>
                    <a:pt x="115697" y="1007084"/>
                  </a:lnTo>
                  <a:lnTo>
                    <a:pt x="99060" y="1049921"/>
                  </a:lnTo>
                  <a:lnTo>
                    <a:pt x="83820" y="1093089"/>
                  </a:lnTo>
                  <a:lnTo>
                    <a:pt x="69850" y="1136548"/>
                  </a:lnTo>
                  <a:lnTo>
                    <a:pt x="57150" y="1180274"/>
                  </a:lnTo>
                  <a:lnTo>
                    <a:pt x="45720" y="1224229"/>
                  </a:lnTo>
                  <a:lnTo>
                    <a:pt x="35560" y="1268412"/>
                  </a:lnTo>
                  <a:lnTo>
                    <a:pt x="26670" y="1312773"/>
                  </a:lnTo>
                  <a:lnTo>
                    <a:pt x="19177" y="1357287"/>
                  </a:lnTo>
                  <a:lnTo>
                    <a:pt x="12827" y="1401927"/>
                  </a:lnTo>
                  <a:lnTo>
                    <a:pt x="7747" y="1446669"/>
                  </a:lnTo>
                  <a:lnTo>
                    <a:pt x="3937" y="1491475"/>
                  </a:lnTo>
                  <a:lnTo>
                    <a:pt x="1397" y="1536344"/>
                  </a:lnTo>
                  <a:lnTo>
                    <a:pt x="0" y="1581213"/>
                  </a:lnTo>
                  <a:lnTo>
                    <a:pt x="0" y="1626069"/>
                  </a:lnTo>
                  <a:lnTo>
                    <a:pt x="1143" y="1670900"/>
                  </a:lnTo>
                  <a:lnTo>
                    <a:pt x="3683" y="1715643"/>
                  </a:lnTo>
                  <a:lnTo>
                    <a:pt x="7366" y="1760308"/>
                  </a:lnTo>
                  <a:lnTo>
                    <a:pt x="12319" y="1804847"/>
                  </a:lnTo>
                  <a:lnTo>
                    <a:pt x="18415" y="1849234"/>
                  </a:lnTo>
                  <a:lnTo>
                    <a:pt x="25781" y="1893430"/>
                  </a:lnTo>
                  <a:lnTo>
                    <a:pt x="34417" y="1937435"/>
                  </a:lnTo>
                  <a:lnTo>
                    <a:pt x="39370" y="1959521"/>
                  </a:lnTo>
                  <a:lnTo>
                    <a:pt x="556260" y="1959521"/>
                  </a:lnTo>
                  <a:lnTo>
                    <a:pt x="552450" y="1948776"/>
                  </a:lnTo>
                  <a:lnTo>
                    <a:pt x="538099" y="1901266"/>
                  </a:lnTo>
                  <a:lnTo>
                    <a:pt x="525907" y="1853018"/>
                  </a:lnTo>
                  <a:lnTo>
                    <a:pt x="515874" y="1804073"/>
                  </a:lnTo>
                  <a:lnTo>
                    <a:pt x="508254" y="1756651"/>
                  </a:lnTo>
                  <a:lnTo>
                    <a:pt x="502793" y="1709394"/>
                  </a:lnTo>
                  <a:lnTo>
                    <a:pt x="499364" y="1662328"/>
                  </a:lnTo>
                  <a:lnTo>
                    <a:pt x="497840" y="1615503"/>
                  </a:lnTo>
                  <a:lnTo>
                    <a:pt x="498475" y="1568983"/>
                  </a:lnTo>
                  <a:lnTo>
                    <a:pt x="500888" y="1522806"/>
                  </a:lnTo>
                  <a:lnTo>
                    <a:pt x="505333" y="1477022"/>
                  </a:lnTo>
                  <a:lnTo>
                    <a:pt x="511556" y="1431683"/>
                  </a:lnTo>
                  <a:lnTo>
                    <a:pt x="519684" y="1386827"/>
                  </a:lnTo>
                  <a:lnTo>
                    <a:pt x="529717" y="1342504"/>
                  </a:lnTo>
                  <a:lnTo>
                    <a:pt x="541401" y="1298778"/>
                  </a:lnTo>
                  <a:lnTo>
                    <a:pt x="554863" y="1255687"/>
                  </a:lnTo>
                  <a:lnTo>
                    <a:pt x="570103" y="1213269"/>
                  </a:lnTo>
                  <a:lnTo>
                    <a:pt x="586994" y="1171587"/>
                  </a:lnTo>
                  <a:lnTo>
                    <a:pt x="605536" y="1130681"/>
                  </a:lnTo>
                  <a:lnTo>
                    <a:pt x="625602" y="1090599"/>
                  </a:lnTo>
                  <a:lnTo>
                    <a:pt x="647319" y="1051407"/>
                  </a:lnTo>
                  <a:lnTo>
                    <a:pt x="670560" y="1013129"/>
                  </a:lnTo>
                  <a:lnTo>
                    <a:pt x="695452" y="975829"/>
                  </a:lnTo>
                  <a:lnTo>
                    <a:pt x="721614" y="939546"/>
                  </a:lnTo>
                  <a:lnTo>
                    <a:pt x="749300" y="904328"/>
                  </a:lnTo>
                  <a:lnTo>
                    <a:pt x="778510" y="870229"/>
                  </a:lnTo>
                  <a:lnTo>
                    <a:pt x="808990" y="837298"/>
                  </a:lnTo>
                  <a:lnTo>
                    <a:pt x="840867" y="805586"/>
                  </a:lnTo>
                  <a:lnTo>
                    <a:pt x="874014" y="775131"/>
                  </a:lnTo>
                  <a:lnTo>
                    <a:pt x="908431" y="745985"/>
                  </a:lnTo>
                  <a:lnTo>
                    <a:pt x="944118" y="718210"/>
                  </a:lnTo>
                  <a:lnTo>
                    <a:pt x="980948" y="691769"/>
                  </a:lnTo>
                  <a:lnTo>
                    <a:pt x="1019048" y="666877"/>
                  </a:lnTo>
                  <a:lnTo>
                    <a:pt x="1058291" y="643509"/>
                  </a:lnTo>
                  <a:lnTo>
                    <a:pt x="1098550" y="621665"/>
                  </a:lnTo>
                  <a:lnTo>
                    <a:pt x="1139952" y="601345"/>
                  </a:lnTo>
                  <a:lnTo>
                    <a:pt x="1182370" y="582803"/>
                  </a:lnTo>
                  <a:lnTo>
                    <a:pt x="1225804" y="565785"/>
                  </a:lnTo>
                  <a:lnTo>
                    <a:pt x="1270254" y="550672"/>
                  </a:lnTo>
                  <a:lnTo>
                    <a:pt x="1315720" y="537337"/>
                  </a:lnTo>
                  <a:lnTo>
                    <a:pt x="1361948" y="525780"/>
                  </a:lnTo>
                  <a:lnTo>
                    <a:pt x="1409065" y="516128"/>
                  </a:lnTo>
                  <a:lnTo>
                    <a:pt x="1456690" y="508508"/>
                  </a:lnTo>
                  <a:lnTo>
                    <a:pt x="1503934" y="502920"/>
                  </a:lnTo>
                  <a:lnTo>
                    <a:pt x="1551178" y="499491"/>
                  </a:lnTo>
                  <a:lnTo>
                    <a:pt x="1598041" y="497967"/>
                  </a:lnTo>
                  <a:lnTo>
                    <a:pt x="1644650" y="498475"/>
                  </a:lnTo>
                  <a:lnTo>
                    <a:pt x="1691005" y="500888"/>
                  </a:lnTo>
                  <a:lnTo>
                    <a:pt x="1736852" y="505206"/>
                  </a:lnTo>
                  <a:lnTo>
                    <a:pt x="1782191" y="511429"/>
                  </a:lnTo>
                  <a:lnTo>
                    <a:pt x="1827149" y="519557"/>
                  </a:lnTo>
                  <a:lnTo>
                    <a:pt x="1871599" y="529336"/>
                  </a:lnTo>
                  <a:lnTo>
                    <a:pt x="1915414" y="541020"/>
                  </a:lnTo>
                  <a:lnTo>
                    <a:pt x="1958594" y="554482"/>
                  </a:lnTo>
                  <a:lnTo>
                    <a:pt x="2001012" y="569595"/>
                  </a:lnTo>
                  <a:lnTo>
                    <a:pt x="2042795" y="586359"/>
                  </a:lnTo>
                  <a:lnTo>
                    <a:pt x="2083689" y="604774"/>
                  </a:lnTo>
                  <a:lnTo>
                    <a:pt x="2123821" y="624840"/>
                  </a:lnTo>
                  <a:lnTo>
                    <a:pt x="2163064" y="646430"/>
                  </a:lnTo>
                  <a:lnTo>
                    <a:pt x="2201418" y="669544"/>
                  </a:lnTo>
                  <a:lnTo>
                    <a:pt x="2238756" y="694309"/>
                  </a:lnTo>
                  <a:lnTo>
                    <a:pt x="2275078" y="720432"/>
                  </a:lnTo>
                  <a:lnTo>
                    <a:pt x="2310384" y="748042"/>
                  </a:lnTo>
                  <a:lnTo>
                    <a:pt x="2344547" y="777049"/>
                  </a:lnTo>
                  <a:lnTo>
                    <a:pt x="2377440" y="807440"/>
                  </a:lnTo>
                  <a:lnTo>
                    <a:pt x="2409190" y="839165"/>
                  </a:lnTo>
                  <a:lnTo>
                    <a:pt x="2439670" y="872210"/>
                  </a:lnTo>
                  <a:lnTo>
                    <a:pt x="2457704" y="893381"/>
                  </a:lnTo>
                  <a:lnTo>
                    <a:pt x="2457704" y="497967"/>
                  </a:lnTo>
                  <a:lnTo>
                    <a:pt x="2457704" y="242062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9">
              <a:extLst>
                <a:ext uri="{FF2B5EF4-FFF2-40B4-BE49-F238E27FC236}">
                  <a16:creationId xmlns:a16="http://schemas.microsoft.com/office/drawing/2014/main" id="{D7594313-98A9-D889-D333-F82F0AB34FF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58527" y="5271515"/>
              <a:ext cx="1133855" cy="1319784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88160F0-0B56-81AD-834F-7E52E80CAB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3" y="112750"/>
            <a:ext cx="1500757" cy="810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45465A4D-0E5B-4742-061B-AB06DBD3D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77" y="0"/>
            <a:ext cx="2767108" cy="92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32BC7FD-5FFC-6E40-EA5C-CE3EBBE40C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44" y="5156200"/>
            <a:ext cx="2108911" cy="210891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661853-A4B1-3DF7-DE96-06C4D2A952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2202872"/>
            <a:ext cx="3754734" cy="281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84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9DAE9-DE79-D8A8-065E-7D488C91A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1446671"/>
            <a:ext cx="9126169" cy="569828"/>
          </a:xfrm>
        </p:spPr>
        <p:txBody>
          <a:bodyPr/>
          <a:lstStyle/>
          <a:p>
            <a:pPr algn="ctr"/>
            <a:r>
              <a:rPr lang="ru-RU" dirty="0"/>
              <a:t>Партнерские программы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15C1E8-1740-41BF-13CF-0CF8D714E3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454" y="41950"/>
            <a:ext cx="2144946" cy="1158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F68AF0-ABA3-C2FA-2E2B-C0CA0A414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59800"/>
            <a:ext cx="2767108" cy="92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object 17">
            <a:extLst>
              <a:ext uri="{FF2B5EF4-FFF2-40B4-BE49-F238E27FC236}">
                <a16:creationId xmlns:a16="http://schemas.microsoft.com/office/drawing/2014/main" id="{C38E94BD-2714-2ABB-8D7A-D12B5BA762B5}"/>
              </a:ext>
            </a:extLst>
          </p:cNvPr>
          <p:cNvGrpSpPr/>
          <p:nvPr/>
        </p:nvGrpSpPr>
        <p:grpSpPr>
          <a:xfrm>
            <a:off x="8205227" y="5994400"/>
            <a:ext cx="2458720" cy="2287270"/>
            <a:chOff x="8234171" y="5271515"/>
            <a:chExt cx="2458720" cy="2287270"/>
          </a:xfrm>
        </p:grpSpPr>
        <p:sp>
          <p:nvSpPr>
            <p:cNvPr id="7" name="object 18">
              <a:extLst>
                <a:ext uri="{FF2B5EF4-FFF2-40B4-BE49-F238E27FC236}">
                  <a16:creationId xmlns:a16="http://schemas.microsoft.com/office/drawing/2014/main" id="{419FE1F0-852E-3CC1-5180-15277C841E3C}"/>
                </a:ext>
              </a:extLst>
            </p:cNvPr>
            <p:cNvSpPr/>
            <p:nvPr/>
          </p:nvSpPr>
          <p:spPr>
            <a:xfrm>
              <a:off x="8234172" y="5599175"/>
              <a:ext cx="2458085" cy="1959610"/>
            </a:xfrm>
            <a:custGeom>
              <a:avLst/>
              <a:gdLst/>
              <a:ahLst/>
              <a:cxnLst/>
              <a:rect l="l" t="t" r="r" b="b"/>
              <a:pathLst>
                <a:path w="2458084" h="1959609">
                  <a:moveTo>
                    <a:pt x="2457704" y="242062"/>
                  </a:moveTo>
                  <a:lnTo>
                    <a:pt x="2415794" y="216789"/>
                  </a:lnTo>
                  <a:lnTo>
                    <a:pt x="2375027" y="193929"/>
                  </a:lnTo>
                  <a:lnTo>
                    <a:pt x="2333752" y="172212"/>
                  </a:lnTo>
                  <a:lnTo>
                    <a:pt x="2291969" y="151765"/>
                  </a:lnTo>
                  <a:lnTo>
                    <a:pt x="2249805" y="132715"/>
                  </a:lnTo>
                  <a:lnTo>
                    <a:pt x="2207260" y="114935"/>
                  </a:lnTo>
                  <a:lnTo>
                    <a:pt x="2164334" y="98425"/>
                  </a:lnTo>
                  <a:lnTo>
                    <a:pt x="2121154" y="83312"/>
                  </a:lnTo>
                  <a:lnTo>
                    <a:pt x="2077720" y="69342"/>
                  </a:lnTo>
                  <a:lnTo>
                    <a:pt x="2033905" y="56642"/>
                  </a:lnTo>
                  <a:lnTo>
                    <a:pt x="1989836" y="45339"/>
                  </a:lnTo>
                  <a:lnTo>
                    <a:pt x="1945640" y="35179"/>
                  </a:lnTo>
                  <a:lnTo>
                    <a:pt x="1901190" y="26416"/>
                  </a:lnTo>
                  <a:lnTo>
                    <a:pt x="1856613" y="18796"/>
                  </a:lnTo>
                  <a:lnTo>
                    <a:pt x="1811909" y="12573"/>
                  </a:lnTo>
                  <a:lnTo>
                    <a:pt x="1767205" y="7493"/>
                  </a:lnTo>
                  <a:lnTo>
                    <a:pt x="1722247" y="3810"/>
                  </a:lnTo>
                  <a:lnTo>
                    <a:pt x="1677289" y="1270"/>
                  </a:lnTo>
                  <a:lnTo>
                    <a:pt x="1632458" y="0"/>
                  </a:lnTo>
                  <a:lnTo>
                    <a:pt x="1587500" y="0"/>
                  </a:lnTo>
                  <a:lnTo>
                    <a:pt x="1542542" y="1270"/>
                  </a:lnTo>
                  <a:lnTo>
                    <a:pt x="1497838" y="3683"/>
                  </a:lnTo>
                  <a:lnTo>
                    <a:pt x="1453007" y="7493"/>
                  </a:lnTo>
                  <a:lnTo>
                    <a:pt x="1408430" y="12446"/>
                  </a:lnTo>
                  <a:lnTo>
                    <a:pt x="1363980" y="18542"/>
                  </a:lnTo>
                  <a:lnTo>
                    <a:pt x="1319784" y="26035"/>
                  </a:lnTo>
                  <a:lnTo>
                    <a:pt x="1275715" y="34671"/>
                  </a:lnTo>
                  <a:lnTo>
                    <a:pt x="1231773" y="44577"/>
                  </a:lnTo>
                  <a:lnTo>
                    <a:pt x="1188212" y="55626"/>
                  </a:lnTo>
                  <a:lnTo>
                    <a:pt x="1145032" y="67945"/>
                  </a:lnTo>
                  <a:lnTo>
                    <a:pt x="1101979" y="81534"/>
                  </a:lnTo>
                  <a:lnTo>
                    <a:pt x="1059434" y="96266"/>
                  </a:lnTo>
                  <a:lnTo>
                    <a:pt x="1017143" y="112141"/>
                  </a:lnTo>
                  <a:lnTo>
                    <a:pt x="975360" y="129286"/>
                  </a:lnTo>
                  <a:lnTo>
                    <a:pt x="933958" y="147701"/>
                  </a:lnTo>
                  <a:lnTo>
                    <a:pt x="892937" y="167259"/>
                  </a:lnTo>
                  <a:lnTo>
                    <a:pt x="852551" y="188087"/>
                  </a:lnTo>
                  <a:lnTo>
                    <a:pt x="812546" y="209931"/>
                  </a:lnTo>
                  <a:lnTo>
                    <a:pt x="773176" y="233172"/>
                  </a:lnTo>
                  <a:lnTo>
                    <a:pt x="734314" y="257429"/>
                  </a:lnTo>
                  <a:lnTo>
                    <a:pt x="696087" y="282956"/>
                  </a:lnTo>
                  <a:lnTo>
                    <a:pt x="658495" y="309626"/>
                  </a:lnTo>
                  <a:lnTo>
                    <a:pt x="621538" y="337566"/>
                  </a:lnTo>
                  <a:lnTo>
                    <a:pt x="585216" y="366649"/>
                  </a:lnTo>
                  <a:lnTo>
                    <a:pt x="549656" y="396875"/>
                  </a:lnTo>
                  <a:lnTo>
                    <a:pt x="514858" y="428244"/>
                  </a:lnTo>
                  <a:lnTo>
                    <a:pt x="480822" y="460756"/>
                  </a:lnTo>
                  <a:lnTo>
                    <a:pt x="447548" y="494538"/>
                  </a:lnTo>
                  <a:lnTo>
                    <a:pt x="415163" y="529336"/>
                  </a:lnTo>
                  <a:lnTo>
                    <a:pt x="383540" y="565404"/>
                  </a:lnTo>
                  <a:lnTo>
                    <a:pt x="352806" y="602615"/>
                  </a:lnTo>
                  <a:lnTo>
                    <a:pt x="323215" y="640715"/>
                  </a:lnTo>
                  <a:lnTo>
                    <a:pt x="294894" y="679323"/>
                  </a:lnTo>
                  <a:lnTo>
                    <a:pt x="267970" y="718604"/>
                  </a:lnTo>
                  <a:lnTo>
                    <a:pt x="242189" y="758393"/>
                  </a:lnTo>
                  <a:lnTo>
                    <a:pt x="217932" y="798715"/>
                  </a:lnTo>
                  <a:lnTo>
                    <a:pt x="194818" y="839520"/>
                  </a:lnTo>
                  <a:lnTo>
                    <a:pt x="173101" y="880783"/>
                  </a:lnTo>
                  <a:lnTo>
                    <a:pt x="152654" y="922489"/>
                  </a:lnTo>
                  <a:lnTo>
                    <a:pt x="133477" y="964603"/>
                  </a:lnTo>
                  <a:lnTo>
                    <a:pt x="115697" y="1007084"/>
                  </a:lnTo>
                  <a:lnTo>
                    <a:pt x="99060" y="1049921"/>
                  </a:lnTo>
                  <a:lnTo>
                    <a:pt x="83820" y="1093089"/>
                  </a:lnTo>
                  <a:lnTo>
                    <a:pt x="69850" y="1136548"/>
                  </a:lnTo>
                  <a:lnTo>
                    <a:pt x="57150" y="1180274"/>
                  </a:lnTo>
                  <a:lnTo>
                    <a:pt x="45720" y="1224229"/>
                  </a:lnTo>
                  <a:lnTo>
                    <a:pt x="35560" y="1268412"/>
                  </a:lnTo>
                  <a:lnTo>
                    <a:pt x="26670" y="1312773"/>
                  </a:lnTo>
                  <a:lnTo>
                    <a:pt x="19177" y="1357287"/>
                  </a:lnTo>
                  <a:lnTo>
                    <a:pt x="12827" y="1401927"/>
                  </a:lnTo>
                  <a:lnTo>
                    <a:pt x="7747" y="1446669"/>
                  </a:lnTo>
                  <a:lnTo>
                    <a:pt x="3937" y="1491475"/>
                  </a:lnTo>
                  <a:lnTo>
                    <a:pt x="1397" y="1536344"/>
                  </a:lnTo>
                  <a:lnTo>
                    <a:pt x="0" y="1581213"/>
                  </a:lnTo>
                  <a:lnTo>
                    <a:pt x="0" y="1626069"/>
                  </a:lnTo>
                  <a:lnTo>
                    <a:pt x="1143" y="1670900"/>
                  </a:lnTo>
                  <a:lnTo>
                    <a:pt x="3683" y="1715643"/>
                  </a:lnTo>
                  <a:lnTo>
                    <a:pt x="7366" y="1760308"/>
                  </a:lnTo>
                  <a:lnTo>
                    <a:pt x="12319" y="1804847"/>
                  </a:lnTo>
                  <a:lnTo>
                    <a:pt x="18415" y="1849234"/>
                  </a:lnTo>
                  <a:lnTo>
                    <a:pt x="25781" y="1893430"/>
                  </a:lnTo>
                  <a:lnTo>
                    <a:pt x="34417" y="1937435"/>
                  </a:lnTo>
                  <a:lnTo>
                    <a:pt x="39370" y="1959521"/>
                  </a:lnTo>
                  <a:lnTo>
                    <a:pt x="556260" y="1959521"/>
                  </a:lnTo>
                  <a:lnTo>
                    <a:pt x="552450" y="1948776"/>
                  </a:lnTo>
                  <a:lnTo>
                    <a:pt x="538099" y="1901266"/>
                  </a:lnTo>
                  <a:lnTo>
                    <a:pt x="525907" y="1853018"/>
                  </a:lnTo>
                  <a:lnTo>
                    <a:pt x="515874" y="1804073"/>
                  </a:lnTo>
                  <a:lnTo>
                    <a:pt x="508254" y="1756651"/>
                  </a:lnTo>
                  <a:lnTo>
                    <a:pt x="502793" y="1709394"/>
                  </a:lnTo>
                  <a:lnTo>
                    <a:pt x="499364" y="1662328"/>
                  </a:lnTo>
                  <a:lnTo>
                    <a:pt x="497840" y="1615503"/>
                  </a:lnTo>
                  <a:lnTo>
                    <a:pt x="498475" y="1568983"/>
                  </a:lnTo>
                  <a:lnTo>
                    <a:pt x="500888" y="1522806"/>
                  </a:lnTo>
                  <a:lnTo>
                    <a:pt x="505333" y="1477022"/>
                  </a:lnTo>
                  <a:lnTo>
                    <a:pt x="511556" y="1431683"/>
                  </a:lnTo>
                  <a:lnTo>
                    <a:pt x="519684" y="1386827"/>
                  </a:lnTo>
                  <a:lnTo>
                    <a:pt x="529717" y="1342504"/>
                  </a:lnTo>
                  <a:lnTo>
                    <a:pt x="541401" y="1298778"/>
                  </a:lnTo>
                  <a:lnTo>
                    <a:pt x="554863" y="1255687"/>
                  </a:lnTo>
                  <a:lnTo>
                    <a:pt x="570103" y="1213269"/>
                  </a:lnTo>
                  <a:lnTo>
                    <a:pt x="586994" y="1171587"/>
                  </a:lnTo>
                  <a:lnTo>
                    <a:pt x="605536" y="1130681"/>
                  </a:lnTo>
                  <a:lnTo>
                    <a:pt x="625602" y="1090599"/>
                  </a:lnTo>
                  <a:lnTo>
                    <a:pt x="647319" y="1051407"/>
                  </a:lnTo>
                  <a:lnTo>
                    <a:pt x="670560" y="1013129"/>
                  </a:lnTo>
                  <a:lnTo>
                    <a:pt x="695452" y="975829"/>
                  </a:lnTo>
                  <a:lnTo>
                    <a:pt x="721614" y="939546"/>
                  </a:lnTo>
                  <a:lnTo>
                    <a:pt x="749300" y="904328"/>
                  </a:lnTo>
                  <a:lnTo>
                    <a:pt x="778510" y="870229"/>
                  </a:lnTo>
                  <a:lnTo>
                    <a:pt x="808990" y="837298"/>
                  </a:lnTo>
                  <a:lnTo>
                    <a:pt x="840867" y="805586"/>
                  </a:lnTo>
                  <a:lnTo>
                    <a:pt x="874014" y="775131"/>
                  </a:lnTo>
                  <a:lnTo>
                    <a:pt x="908431" y="745985"/>
                  </a:lnTo>
                  <a:lnTo>
                    <a:pt x="944118" y="718210"/>
                  </a:lnTo>
                  <a:lnTo>
                    <a:pt x="980948" y="691769"/>
                  </a:lnTo>
                  <a:lnTo>
                    <a:pt x="1019048" y="666877"/>
                  </a:lnTo>
                  <a:lnTo>
                    <a:pt x="1058291" y="643509"/>
                  </a:lnTo>
                  <a:lnTo>
                    <a:pt x="1098550" y="621665"/>
                  </a:lnTo>
                  <a:lnTo>
                    <a:pt x="1139952" y="601345"/>
                  </a:lnTo>
                  <a:lnTo>
                    <a:pt x="1182370" y="582803"/>
                  </a:lnTo>
                  <a:lnTo>
                    <a:pt x="1225804" y="565785"/>
                  </a:lnTo>
                  <a:lnTo>
                    <a:pt x="1270254" y="550672"/>
                  </a:lnTo>
                  <a:lnTo>
                    <a:pt x="1315720" y="537337"/>
                  </a:lnTo>
                  <a:lnTo>
                    <a:pt x="1361948" y="525780"/>
                  </a:lnTo>
                  <a:lnTo>
                    <a:pt x="1409065" y="516128"/>
                  </a:lnTo>
                  <a:lnTo>
                    <a:pt x="1456690" y="508508"/>
                  </a:lnTo>
                  <a:lnTo>
                    <a:pt x="1503934" y="502920"/>
                  </a:lnTo>
                  <a:lnTo>
                    <a:pt x="1551178" y="499491"/>
                  </a:lnTo>
                  <a:lnTo>
                    <a:pt x="1598041" y="497967"/>
                  </a:lnTo>
                  <a:lnTo>
                    <a:pt x="1644650" y="498475"/>
                  </a:lnTo>
                  <a:lnTo>
                    <a:pt x="1691005" y="500888"/>
                  </a:lnTo>
                  <a:lnTo>
                    <a:pt x="1736852" y="505206"/>
                  </a:lnTo>
                  <a:lnTo>
                    <a:pt x="1782191" y="511429"/>
                  </a:lnTo>
                  <a:lnTo>
                    <a:pt x="1827149" y="519557"/>
                  </a:lnTo>
                  <a:lnTo>
                    <a:pt x="1871599" y="529336"/>
                  </a:lnTo>
                  <a:lnTo>
                    <a:pt x="1915414" y="541020"/>
                  </a:lnTo>
                  <a:lnTo>
                    <a:pt x="1958594" y="554482"/>
                  </a:lnTo>
                  <a:lnTo>
                    <a:pt x="2001012" y="569595"/>
                  </a:lnTo>
                  <a:lnTo>
                    <a:pt x="2042795" y="586359"/>
                  </a:lnTo>
                  <a:lnTo>
                    <a:pt x="2083689" y="604774"/>
                  </a:lnTo>
                  <a:lnTo>
                    <a:pt x="2123821" y="624840"/>
                  </a:lnTo>
                  <a:lnTo>
                    <a:pt x="2163064" y="646430"/>
                  </a:lnTo>
                  <a:lnTo>
                    <a:pt x="2201418" y="669544"/>
                  </a:lnTo>
                  <a:lnTo>
                    <a:pt x="2238756" y="694309"/>
                  </a:lnTo>
                  <a:lnTo>
                    <a:pt x="2275078" y="720432"/>
                  </a:lnTo>
                  <a:lnTo>
                    <a:pt x="2310384" y="748042"/>
                  </a:lnTo>
                  <a:lnTo>
                    <a:pt x="2344547" y="777049"/>
                  </a:lnTo>
                  <a:lnTo>
                    <a:pt x="2377440" y="807440"/>
                  </a:lnTo>
                  <a:lnTo>
                    <a:pt x="2409190" y="839165"/>
                  </a:lnTo>
                  <a:lnTo>
                    <a:pt x="2439670" y="872210"/>
                  </a:lnTo>
                  <a:lnTo>
                    <a:pt x="2457704" y="893381"/>
                  </a:lnTo>
                  <a:lnTo>
                    <a:pt x="2457704" y="497967"/>
                  </a:lnTo>
                  <a:lnTo>
                    <a:pt x="2457704" y="242062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19">
              <a:extLst>
                <a:ext uri="{FF2B5EF4-FFF2-40B4-BE49-F238E27FC236}">
                  <a16:creationId xmlns:a16="http://schemas.microsoft.com/office/drawing/2014/main" id="{2085904B-6142-25AB-9C0B-1365E40CD31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58527" y="5271515"/>
              <a:ext cx="1133855" cy="1319784"/>
            </a:xfrm>
            <a:prstGeom prst="rect">
              <a:avLst/>
            </a:prstGeom>
          </p:spPr>
        </p:pic>
      </p:grpSp>
      <p:pic>
        <p:nvPicPr>
          <p:cNvPr id="9" name="Picture 2">
            <a:extLst>
              <a:ext uri="{FF2B5EF4-FFF2-40B4-BE49-F238E27FC236}">
                <a16:creationId xmlns:a16="http://schemas.microsoft.com/office/drawing/2014/main" id="{2E13584E-20DA-9F39-DB5C-15E7653F9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556" y="104668"/>
            <a:ext cx="2430415" cy="86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753760AA-7A12-3E81-B49D-A1C65EE4B4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7413193"/>
              </p:ext>
            </p:extLst>
          </p:nvPr>
        </p:nvGraphicFramePr>
        <p:xfrm>
          <a:off x="264543" y="2301598"/>
          <a:ext cx="3481957" cy="4300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A46FE27-B835-4FED-170D-D9316FF51EFE}"/>
              </a:ext>
            </a:extLst>
          </p:cNvPr>
          <p:cNvSpPr txBox="1"/>
          <p:nvPr/>
        </p:nvSpPr>
        <p:spPr>
          <a:xfrm>
            <a:off x="2563801" y="2328253"/>
            <a:ext cx="9825184" cy="2100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2418" marR="2064788" indent="-227823">
              <a:spcBef>
                <a:spcPts val="95"/>
              </a:spcBef>
              <a:buClr>
                <a:srgbClr val="EB5238"/>
              </a:buClr>
              <a:buFontTx/>
              <a:buChar char="•"/>
              <a:tabLst>
                <a:tab pos="1332418" algn="l"/>
                <a:tab pos="1332993" algn="l"/>
              </a:tabLst>
            </a:pPr>
            <a:r>
              <a:rPr lang="ru-RU" sz="1600" b="1" dirty="0">
                <a:solidFill>
                  <a:srgbClr val="FF0000"/>
                </a:solidFill>
                <a:cs typeface="Arial"/>
              </a:rPr>
              <a:t>Срок до 30 апреля! </a:t>
            </a:r>
          </a:p>
          <a:p>
            <a:pPr marL="1104595" marR="2064788">
              <a:spcBef>
                <a:spcPts val="95"/>
              </a:spcBef>
              <a:buClr>
                <a:srgbClr val="EB5238"/>
              </a:buClr>
              <a:tabLst>
                <a:tab pos="1332418" algn="l"/>
                <a:tab pos="1332993" algn="l"/>
              </a:tabLst>
            </a:pPr>
            <a:r>
              <a:rPr lang="ru-RU" sz="1600" b="1" dirty="0">
                <a:solidFill>
                  <a:srgbClr val="542012"/>
                </a:solidFill>
                <a:cs typeface="Arial"/>
              </a:rPr>
              <a:t>	Воспользоваться программой могут ИП, ООО и Самозанятые, которые ранее не пользовались рекламным кабинетом </a:t>
            </a:r>
            <a:r>
              <a:rPr lang="en-US" sz="1600" b="1" dirty="0">
                <a:solidFill>
                  <a:srgbClr val="542012"/>
                </a:solidFill>
                <a:cs typeface="Arial"/>
              </a:rPr>
              <a:t>VK </a:t>
            </a:r>
            <a:r>
              <a:rPr lang="ru-RU" sz="1600" b="1" dirty="0">
                <a:solidFill>
                  <a:srgbClr val="542012"/>
                </a:solidFill>
                <a:cs typeface="Arial"/>
              </a:rPr>
              <a:t>или делали более 6 месяцев назад.</a:t>
            </a:r>
          </a:p>
          <a:p>
            <a:pPr marL="1104595" marR="2064788">
              <a:spcBef>
                <a:spcPts val="95"/>
              </a:spcBef>
              <a:buClr>
                <a:srgbClr val="EB5238"/>
              </a:buClr>
              <a:tabLst>
                <a:tab pos="1332418" algn="l"/>
                <a:tab pos="1332993" algn="l"/>
              </a:tabLst>
            </a:pPr>
            <a:r>
              <a:rPr lang="ru-RU" sz="1600" b="1" dirty="0">
                <a:solidFill>
                  <a:srgbClr val="542012"/>
                </a:solidFill>
                <a:cs typeface="Arial"/>
              </a:rPr>
              <a:t>      Запустить в 2 раза больше рекламы в </a:t>
            </a:r>
            <a:r>
              <a:rPr lang="en-US" sz="1600" b="1" dirty="0">
                <a:solidFill>
                  <a:srgbClr val="542012"/>
                </a:solidFill>
                <a:cs typeface="Arial"/>
              </a:rPr>
              <a:t>VK</a:t>
            </a:r>
            <a:r>
              <a:rPr lang="ru-RU" sz="1600" b="1" dirty="0">
                <a:solidFill>
                  <a:srgbClr val="542012"/>
                </a:solidFill>
                <a:cs typeface="Arial"/>
              </a:rPr>
              <a:t> на сумму от 500 до 10 000 руб.</a:t>
            </a:r>
          </a:p>
          <a:p>
            <a:pPr marL="1104595" marR="2064788">
              <a:spcBef>
                <a:spcPts val="95"/>
              </a:spcBef>
              <a:buClr>
                <a:srgbClr val="EB5238"/>
              </a:buClr>
              <a:tabLst>
                <a:tab pos="1332418" algn="l"/>
                <a:tab pos="1332993" algn="l"/>
              </a:tabLst>
            </a:pPr>
            <a:r>
              <a:rPr lang="ru-RU" sz="1600" b="1" dirty="0">
                <a:solidFill>
                  <a:srgbClr val="542012"/>
                </a:solidFill>
                <a:cs typeface="Arial"/>
              </a:rPr>
              <a:t>      Нужно заполнить заявку и получить купон, после чего сумма удвоится.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FB012D-556C-F3DB-6A44-9CFDAB1C49A3}"/>
              </a:ext>
            </a:extLst>
          </p:cNvPr>
          <p:cNvSpPr txBox="1"/>
          <p:nvPr/>
        </p:nvSpPr>
        <p:spPr>
          <a:xfrm>
            <a:off x="2563801" y="4713927"/>
            <a:ext cx="9825184" cy="1854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2418" marR="2064788" indent="-227823">
              <a:spcBef>
                <a:spcPts val="95"/>
              </a:spcBef>
              <a:buClr>
                <a:srgbClr val="EB5238"/>
              </a:buClr>
              <a:buFontTx/>
              <a:buChar char="•"/>
              <a:tabLst>
                <a:tab pos="1332418" algn="l"/>
                <a:tab pos="1332993" algn="l"/>
              </a:tabLst>
            </a:pPr>
            <a:r>
              <a:rPr lang="ru-RU" sz="1600" b="1" dirty="0">
                <a:solidFill>
                  <a:srgbClr val="FF0000"/>
                </a:solidFill>
                <a:cs typeface="Arial"/>
              </a:rPr>
              <a:t>Срок до 31 марта! </a:t>
            </a:r>
          </a:p>
          <a:p>
            <a:pPr marL="1104595" marR="2064788">
              <a:spcBef>
                <a:spcPts val="95"/>
              </a:spcBef>
              <a:buClr>
                <a:srgbClr val="EB5238"/>
              </a:buClr>
              <a:tabLst>
                <a:tab pos="1332418" algn="l"/>
                <a:tab pos="1332993" algn="l"/>
              </a:tabLst>
            </a:pPr>
            <a:r>
              <a:rPr lang="ru-RU" sz="1600" b="1" dirty="0">
                <a:solidFill>
                  <a:srgbClr val="542012"/>
                </a:solidFill>
                <a:cs typeface="Arial"/>
              </a:rPr>
              <a:t>	Воспользоваться программой могут ИП, ООО и Самозанятые, которые ранее не продвигали свои товары и услуги в Яндекс Бизнесе или в течение года.</a:t>
            </a:r>
          </a:p>
          <a:p>
            <a:pPr marL="1104595" marR="2064788">
              <a:spcBef>
                <a:spcPts val="95"/>
              </a:spcBef>
              <a:buClr>
                <a:srgbClr val="EB5238"/>
              </a:buClr>
              <a:tabLst>
                <a:tab pos="1332418" algn="l"/>
                <a:tab pos="1332993" algn="l"/>
              </a:tabLst>
            </a:pPr>
            <a:r>
              <a:rPr lang="ru-RU" sz="1600" b="1" dirty="0">
                <a:solidFill>
                  <a:srgbClr val="542012"/>
                </a:solidFill>
                <a:cs typeface="Arial"/>
              </a:rPr>
              <a:t> </a:t>
            </a:r>
            <a:r>
              <a:rPr lang="ru-RU" sz="1600" b="1" dirty="0" err="1">
                <a:solidFill>
                  <a:srgbClr val="542012"/>
                </a:solidFill>
                <a:cs typeface="Arial"/>
              </a:rPr>
              <a:t>Промокод</a:t>
            </a:r>
            <a:r>
              <a:rPr lang="ru-RU" sz="1600" b="1" dirty="0">
                <a:solidFill>
                  <a:srgbClr val="542012"/>
                </a:solidFill>
                <a:cs typeface="Arial"/>
              </a:rPr>
              <a:t> на 7 000 руб. действует при минимальном бюджете рекламной кампании от 20 000 руб. и сроке размещения от 90 дней.</a:t>
            </a:r>
          </a:p>
          <a:p>
            <a:pPr marL="1104595" marR="2064788">
              <a:spcBef>
                <a:spcPts val="95"/>
              </a:spcBef>
              <a:buClr>
                <a:srgbClr val="EB5238"/>
              </a:buClr>
              <a:tabLst>
                <a:tab pos="1332418" algn="l"/>
                <a:tab pos="1332993" algn="l"/>
              </a:tabLst>
            </a:pPr>
            <a:r>
              <a:rPr lang="ru-RU" sz="1600" b="1" dirty="0">
                <a:solidFill>
                  <a:srgbClr val="542012"/>
                </a:solidFill>
                <a:cs typeface="Arial"/>
              </a:rPr>
              <a:t>      7 000 руб. на первый запуск рекламы своих услуг в Яндекс Бизнесе.</a:t>
            </a:r>
          </a:p>
        </p:txBody>
      </p:sp>
    </p:spTree>
    <p:extLst>
      <p:ext uri="{BB962C8B-B14F-4D97-AF65-F5344CB8AC3E}">
        <p14:creationId xmlns:p14="http://schemas.microsoft.com/office/powerpoint/2010/main" val="697784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82681" y="7206386"/>
            <a:ext cx="77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542012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74177" y="-6710"/>
            <a:ext cx="6646164" cy="755751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-2061" y="3816500"/>
            <a:ext cx="3351529" cy="3742690"/>
          </a:xfrm>
          <a:custGeom>
            <a:avLst/>
            <a:gdLst/>
            <a:ahLst/>
            <a:cxnLst/>
            <a:rect l="l" t="t" r="r" b="b"/>
            <a:pathLst>
              <a:path w="3351529" h="3742690">
                <a:moveTo>
                  <a:pt x="0" y="0"/>
                </a:moveTo>
                <a:lnTo>
                  <a:pt x="0" y="1072260"/>
                </a:lnTo>
                <a:lnTo>
                  <a:pt x="22331" y="1073149"/>
                </a:lnTo>
                <a:lnTo>
                  <a:pt x="68247" y="1075689"/>
                </a:lnTo>
                <a:lnTo>
                  <a:pt x="114066" y="1079118"/>
                </a:lnTo>
                <a:lnTo>
                  <a:pt x="159778" y="1083309"/>
                </a:lnTo>
                <a:lnTo>
                  <a:pt x="205359" y="1088263"/>
                </a:lnTo>
                <a:lnTo>
                  <a:pt x="250812" y="1094232"/>
                </a:lnTo>
                <a:lnTo>
                  <a:pt x="296113" y="1100963"/>
                </a:lnTo>
                <a:lnTo>
                  <a:pt x="341261" y="1108455"/>
                </a:lnTo>
                <a:lnTo>
                  <a:pt x="386219" y="1116838"/>
                </a:lnTo>
                <a:lnTo>
                  <a:pt x="430999" y="1125982"/>
                </a:lnTo>
                <a:lnTo>
                  <a:pt x="475576" y="1135888"/>
                </a:lnTo>
                <a:lnTo>
                  <a:pt x="519938" y="1146683"/>
                </a:lnTo>
                <a:lnTo>
                  <a:pt x="564057" y="1158366"/>
                </a:lnTo>
                <a:lnTo>
                  <a:pt x="607949" y="1170685"/>
                </a:lnTo>
                <a:lnTo>
                  <a:pt x="651586" y="1183893"/>
                </a:lnTo>
                <a:lnTo>
                  <a:pt x="694956" y="1197990"/>
                </a:lnTo>
                <a:lnTo>
                  <a:pt x="738047" y="1212722"/>
                </a:lnTo>
                <a:lnTo>
                  <a:pt x="780846" y="1228343"/>
                </a:lnTo>
                <a:lnTo>
                  <a:pt x="823328" y="1244727"/>
                </a:lnTo>
                <a:lnTo>
                  <a:pt x="865492" y="1261871"/>
                </a:lnTo>
                <a:lnTo>
                  <a:pt x="907326" y="1279905"/>
                </a:lnTo>
                <a:lnTo>
                  <a:pt x="948816" y="1298574"/>
                </a:lnTo>
                <a:lnTo>
                  <a:pt x="989939" y="1318133"/>
                </a:lnTo>
                <a:lnTo>
                  <a:pt x="1030693" y="1338452"/>
                </a:lnTo>
                <a:lnTo>
                  <a:pt x="1071067" y="1359534"/>
                </a:lnTo>
                <a:lnTo>
                  <a:pt x="1111034" y="1381378"/>
                </a:lnTo>
                <a:lnTo>
                  <a:pt x="1150581" y="1403984"/>
                </a:lnTo>
                <a:lnTo>
                  <a:pt x="1189723" y="1427352"/>
                </a:lnTo>
                <a:lnTo>
                  <a:pt x="1228407" y="1451355"/>
                </a:lnTo>
                <a:lnTo>
                  <a:pt x="1266647" y="1476247"/>
                </a:lnTo>
                <a:lnTo>
                  <a:pt x="1304417" y="1501902"/>
                </a:lnTo>
                <a:lnTo>
                  <a:pt x="1341755" y="1528317"/>
                </a:lnTo>
                <a:lnTo>
                  <a:pt x="1378585" y="1555368"/>
                </a:lnTo>
                <a:lnTo>
                  <a:pt x="1414780" y="1583308"/>
                </a:lnTo>
                <a:lnTo>
                  <a:pt x="1450594" y="1611883"/>
                </a:lnTo>
                <a:lnTo>
                  <a:pt x="1485900" y="1641220"/>
                </a:lnTo>
                <a:lnTo>
                  <a:pt x="1520571" y="1671320"/>
                </a:lnTo>
                <a:lnTo>
                  <a:pt x="1554734" y="1702180"/>
                </a:lnTo>
                <a:lnTo>
                  <a:pt x="1588262" y="1733677"/>
                </a:lnTo>
                <a:lnTo>
                  <a:pt x="1621282" y="1765934"/>
                </a:lnTo>
                <a:lnTo>
                  <a:pt x="1653667" y="1798954"/>
                </a:lnTo>
                <a:lnTo>
                  <a:pt x="1685417" y="1832609"/>
                </a:lnTo>
                <a:lnTo>
                  <a:pt x="1716658" y="1867153"/>
                </a:lnTo>
                <a:lnTo>
                  <a:pt x="1747139" y="1902205"/>
                </a:lnTo>
                <a:lnTo>
                  <a:pt x="1776983" y="1938020"/>
                </a:lnTo>
                <a:lnTo>
                  <a:pt x="1806320" y="1974595"/>
                </a:lnTo>
                <a:lnTo>
                  <a:pt x="1834769" y="2011933"/>
                </a:lnTo>
                <a:lnTo>
                  <a:pt x="1862708" y="2049907"/>
                </a:lnTo>
                <a:lnTo>
                  <a:pt x="1889760" y="2088514"/>
                </a:lnTo>
                <a:lnTo>
                  <a:pt x="1916176" y="2127885"/>
                </a:lnTo>
                <a:lnTo>
                  <a:pt x="1941957" y="2167890"/>
                </a:lnTo>
                <a:lnTo>
                  <a:pt x="1967102" y="2208910"/>
                </a:lnTo>
                <a:lnTo>
                  <a:pt x="1991233" y="2250313"/>
                </a:lnTo>
                <a:lnTo>
                  <a:pt x="2014347" y="2291968"/>
                </a:lnTo>
                <a:lnTo>
                  <a:pt x="2036572" y="2333879"/>
                </a:lnTo>
                <a:lnTo>
                  <a:pt x="2057654" y="2376042"/>
                </a:lnTo>
                <a:lnTo>
                  <a:pt x="2077847" y="2418460"/>
                </a:lnTo>
                <a:lnTo>
                  <a:pt x="2097024" y="2461132"/>
                </a:lnTo>
                <a:lnTo>
                  <a:pt x="2115312" y="2504059"/>
                </a:lnTo>
                <a:lnTo>
                  <a:pt x="2132457" y="2547162"/>
                </a:lnTo>
                <a:lnTo>
                  <a:pt x="2148713" y="2590457"/>
                </a:lnTo>
                <a:lnTo>
                  <a:pt x="2163953" y="2633929"/>
                </a:lnTo>
                <a:lnTo>
                  <a:pt x="2178304" y="2677579"/>
                </a:lnTo>
                <a:lnTo>
                  <a:pt x="2191639" y="2721381"/>
                </a:lnTo>
                <a:lnTo>
                  <a:pt x="2204085" y="2765323"/>
                </a:lnTo>
                <a:lnTo>
                  <a:pt x="2215515" y="2809405"/>
                </a:lnTo>
                <a:lnTo>
                  <a:pt x="2225929" y="2853588"/>
                </a:lnTo>
                <a:lnTo>
                  <a:pt x="2235454" y="2897885"/>
                </a:lnTo>
                <a:lnTo>
                  <a:pt x="2243963" y="2942285"/>
                </a:lnTo>
                <a:lnTo>
                  <a:pt x="2251583" y="2986747"/>
                </a:lnTo>
                <a:lnTo>
                  <a:pt x="2258314" y="3031286"/>
                </a:lnTo>
                <a:lnTo>
                  <a:pt x="2264029" y="3075863"/>
                </a:lnTo>
                <a:lnTo>
                  <a:pt x="2268855" y="3120491"/>
                </a:lnTo>
                <a:lnTo>
                  <a:pt x="2272792" y="3165144"/>
                </a:lnTo>
                <a:lnTo>
                  <a:pt x="2275713" y="3209797"/>
                </a:lnTo>
                <a:lnTo>
                  <a:pt x="2277745" y="3254463"/>
                </a:lnTo>
                <a:lnTo>
                  <a:pt x="2278888" y="3299117"/>
                </a:lnTo>
                <a:lnTo>
                  <a:pt x="2279015" y="3343732"/>
                </a:lnTo>
                <a:lnTo>
                  <a:pt x="2278380" y="3388321"/>
                </a:lnTo>
                <a:lnTo>
                  <a:pt x="2276729" y="3432848"/>
                </a:lnTo>
                <a:lnTo>
                  <a:pt x="2274189" y="3477310"/>
                </a:lnTo>
                <a:lnTo>
                  <a:pt x="2270760" y="3521697"/>
                </a:lnTo>
                <a:lnTo>
                  <a:pt x="2266442" y="3565994"/>
                </a:lnTo>
                <a:lnTo>
                  <a:pt x="2261108" y="3610178"/>
                </a:lnTo>
                <a:lnTo>
                  <a:pt x="2255012" y="3654248"/>
                </a:lnTo>
                <a:lnTo>
                  <a:pt x="2248027" y="3698186"/>
                </a:lnTo>
                <a:lnTo>
                  <a:pt x="2240026" y="3742413"/>
                </a:lnTo>
                <a:lnTo>
                  <a:pt x="3324987" y="3742413"/>
                </a:lnTo>
                <a:lnTo>
                  <a:pt x="3332734" y="3676164"/>
                </a:lnTo>
                <a:lnTo>
                  <a:pt x="3337179" y="3631949"/>
                </a:lnTo>
                <a:lnTo>
                  <a:pt x="3340989" y="3587686"/>
                </a:lnTo>
                <a:lnTo>
                  <a:pt x="3344164" y="3543376"/>
                </a:lnTo>
                <a:lnTo>
                  <a:pt x="3346704" y="3499027"/>
                </a:lnTo>
                <a:lnTo>
                  <a:pt x="3348736" y="3454654"/>
                </a:lnTo>
                <a:lnTo>
                  <a:pt x="3350133" y="3410242"/>
                </a:lnTo>
                <a:lnTo>
                  <a:pt x="3350895" y="3365817"/>
                </a:lnTo>
                <a:lnTo>
                  <a:pt x="3351022" y="3321392"/>
                </a:lnTo>
                <a:lnTo>
                  <a:pt x="3350641" y="3276942"/>
                </a:lnTo>
                <a:lnTo>
                  <a:pt x="3349498" y="3232505"/>
                </a:lnTo>
                <a:lnTo>
                  <a:pt x="3347847" y="3188068"/>
                </a:lnTo>
                <a:lnTo>
                  <a:pt x="3345688" y="3143643"/>
                </a:lnTo>
                <a:lnTo>
                  <a:pt x="3342766" y="3099244"/>
                </a:lnTo>
                <a:lnTo>
                  <a:pt x="3339338" y="3054858"/>
                </a:lnTo>
                <a:lnTo>
                  <a:pt x="3335274" y="3010509"/>
                </a:lnTo>
                <a:lnTo>
                  <a:pt x="3330575" y="2966199"/>
                </a:lnTo>
                <a:lnTo>
                  <a:pt x="3325241" y="2921927"/>
                </a:lnTo>
                <a:lnTo>
                  <a:pt x="3319399" y="2877705"/>
                </a:lnTo>
                <a:lnTo>
                  <a:pt x="3312795" y="2833535"/>
                </a:lnTo>
                <a:lnTo>
                  <a:pt x="3305683" y="2789440"/>
                </a:lnTo>
                <a:lnTo>
                  <a:pt x="3297936" y="2745409"/>
                </a:lnTo>
                <a:lnTo>
                  <a:pt x="3289554" y="2701442"/>
                </a:lnTo>
                <a:lnTo>
                  <a:pt x="3280664" y="2657563"/>
                </a:lnTo>
                <a:lnTo>
                  <a:pt x="3271012" y="2613774"/>
                </a:lnTo>
                <a:lnTo>
                  <a:pt x="3260852" y="2570073"/>
                </a:lnTo>
                <a:lnTo>
                  <a:pt x="3250057" y="2526474"/>
                </a:lnTo>
                <a:lnTo>
                  <a:pt x="3238627" y="2482977"/>
                </a:lnTo>
                <a:lnTo>
                  <a:pt x="3226562" y="2439542"/>
                </a:lnTo>
                <a:lnTo>
                  <a:pt x="3213862" y="2396363"/>
                </a:lnTo>
                <a:lnTo>
                  <a:pt x="3200527" y="2353182"/>
                </a:lnTo>
                <a:lnTo>
                  <a:pt x="3186684" y="2310129"/>
                </a:lnTo>
                <a:lnTo>
                  <a:pt x="3172079" y="2267330"/>
                </a:lnTo>
                <a:lnTo>
                  <a:pt x="3156966" y="2224531"/>
                </a:lnTo>
                <a:lnTo>
                  <a:pt x="3141218" y="2181987"/>
                </a:lnTo>
                <a:lnTo>
                  <a:pt x="3124835" y="2139568"/>
                </a:lnTo>
                <a:lnTo>
                  <a:pt x="3107817" y="2097278"/>
                </a:lnTo>
                <a:lnTo>
                  <a:pt x="3090164" y="2055240"/>
                </a:lnTo>
                <a:lnTo>
                  <a:pt x="3071876" y="2013330"/>
                </a:lnTo>
                <a:lnTo>
                  <a:pt x="3052953" y="1971547"/>
                </a:lnTo>
                <a:lnTo>
                  <a:pt x="3033522" y="1930018"/>
                </a:lnTo>
                <a:lnTo>
                  <a:pt x="3013329" y="1888616"/>
                </a:lnTo>
                <a:lnTo>
                  <a:pt x="2992628" y="1847468"/>
                </a:lnTo>
                <a:lnTo>
                  <a:pt x="2971165" y="1806574"/>
                </a:lnTo>
                <a:lnTo>
                  <a:pt x="2949194" y="1765808"/>
                </a:lnTo>
                <a:lnTo>
                  <a:pt x="2926461" y="1725295"/>
                </a:lnTo>
                <a:lnTo>
                  <a:pt x="2903220" y="1684908"/>
                </a:lnTo>
                <a:lnTo>
                  <a:pt x="2879344" y="1644903"/>
                </a:lnTo>
                <a:lnTo>
                  <a:pt x="2854706" y="1605026"/>
                </a:lnTo>
                <a:lnTo>
                  <a:pt x="2829560" y="1565402"/>
                </a:lnTo>
                <a:lnTo>
                  <a:pt x="2803779" y="1526032"/>
                </a:lnTo>
                <a:lnTo>
                  <a:pt x="2777363" y="1487042"/>
                </a:lnTo>
                <a:lnTo>
                  <a:pt x="2750312" y="1448180"/>
                </a:lnTo>
                <a:lnTo>
                  <a:pt x="2722499" y="1409572"/>
                </a:lnTo>
                <a:lnTo>
                  <a:pt x="2694178" y="1371345"/>
                </a:lnTo>
                <a:lnTo>
                  <a:pt x="2665222" y="1333245"/>
                </a:lnTo>
                <a:lnTo>
                  <a:pt x="2635631" y="1295527"/>
                </a:lnTo>
                <a:lnTo>
                  <a:pt x="2605405" y="1258189"/>
                </a:lnTo>
                <a:lnTo>
                  <a:pt x="2574417" y="1220977"/>
                </a:lnTo>
                <a:lnTo>
                  <a:pt x="2543302" y="1184655"/>
                </a:lnTo>
                <a:lnTo>
                  <a:pt x="2511806" y="1148714"/>
                </a:lnTo>
                <a:lnTo>
                  <a:pt x="2479802" y="1113408"/>
                </a:lnTo>
                <a:lnTo>
                  <a:pt x="2447417" y="1078610"/>
                </a:lnTo>
                <a:lnTo>
                  <a:pt x="2414524" y="1044447"/>
                </a:lnTo>
                <a:lnTo>
                  <a:pt x="2381377" y="1010665"/>
                </a:lnTo>
                <a:lnTo>
                  <a:pt x="2347849" y="977518"/>
                </a:lnTo>
                <a:lnTo>
                  <a:pt x="2313813" y="944879"/>
                </a:lnTo>
                <a:lnTo>
                  <a:pt x="2279523" y="912876"/>
                </a:lnTo>
                <a:lnTo>
                  <a:pt x="2244725" y="881252"/>
                </a:lnTo>
                <a:lnTo>
                  <a:pt x="2209673" y="850264"/>
                </a:lnTo>
                <a:lnTo>
                  <a:pt x="2174240" y="819784"/>
                </a:lnTo>
                <a:lnTo>
                  <a:pt x="2138426" y="789939"/>
                </a:lnTo>
                <a:lnTo>
                  <a:pt x="2102358" y="760602"/>
                </a:lnTo>
                <a:lnTo>
                  <a:pt x="2065908" y="731773"/>
                </a:lnTo>
                <a:lnTo>
                  <a:pt x="2029079" y="703452"/>
                </a:lnTo>
                <a:lnTo>
                  <a:pt x="1991995" y="675766"/>
                </a:lnTo>
                <a:lnTo>
                  <a:pt x="1954530" y="648588"/>
                </a:lnTo>
                <a:lnTo>
                  <a:pt x="1916683" y="621918"/>
                </a:lnTo>
                <a:lnTo>
                  <a:pt x="1878583" y="595883"/>
                </a:lnTo>
                <a:lnTo>
                  <a:pt x="1840230" y="570357"/>
                </a:lnTo>
                <a:lnTo>
                  <a:pt x="1801622" y="545338"/>
                </a:lnTo>
                <a:lnTo>
                  <a:pt x="1762633" y="520953"/>
                </a:lnTo>
                <a:lnTo>
                  <a:pt x="1723389" y="496950"/>
                </a:lnTo>
                <a:lnTo>
                  <a:pt x="1683893" y="473710"/>
                </a:lnTo>
                <a:lnTo>
                  <a:pt x="1644142" y="450850"/>
                </a:lnTo>
                <a:lnTo>
                  <a:pt x="1604010" y="428625"/>
                </a:lnTo>
                <a:lnTo>
                  <a:pt x="1563751" y="407035"/>
                </a:lnTo>
                <a:lnTo>
                  <a:pt x="1523111" y="385825"/>
                </a:lnTo>
                <a:lnTo>
                  <a:pt x="1482344" y="365251"/>
                </a:lnTo>
                <a:lnTo>
                  <a:pt x="1441323" y="345313"/>
                </a:lnTo>
                <a:lnTo>
                  <a:pt x="1400048" y="325881"/>
                </a:lnTo>
                <a:lnTo>
                  <a:pt x="1358519" y="306958"/>
                </a:lnTo>
                <a:lnTo>
                  <a:pt x="1316736" y="288543"/>
                </a:lnTo>
                <a:lnTo>
                  <a:pt x="1274826" y="270763"/>
                </a:lnTo>
                <a:lnTo>
                  <a:pt x="1232700" y="253491"/>
                </a:lnTo>
                <a:lnTo>
                  <a:pt x="1190345" y="236854"/>
                </a:lnTo>
                <a:lnTo>
                  <a:pt x="1147800" y="220725"/>
                </a:lnTo>
                <a:lnTo>
                  <a:pt x="1105065" y="205231"/>
                </a:lnTo>
                <a:lnTo>
                  <a:pt x="1062151" y="190245"/>
                </a:lnTo>
                <a:lnTo>
                  <a:pt x="1019047" y="175767"/>
                </a:lnTo>
                <a:lnTo>
                  <a:pt x="975791" y="161925"/>
                </a:lnTo>
                <a:lnTo>
                  <a:pt x="932357" y="148589"/>
                </a:lnTo>
                <a:lnTo>
                  <a:pt x="888771" y="135889"/>
                </a:lnTo>
                <a:lnTo>
                  <a:pt x="845032" y="123698"/>
                </a:lnTo>
                <a:lnTo>
                  <a:pt x="801154" y="112013"/>
                </a:lnTo>
                <a:lnTo>
                  <a:pt x="757135" y="100964"/>
                </a:lnTo>
                <a:lnTo>
                  <a:pt x="712978" y="90424"/>
                </a:lnTo>
                <a:lnTo>
                  <a:pt x="668693" y="80517"/>
                </a:lnTo>
                <a:lnTo>
                  <a:pt x="624293" y="71119"/>
                </a:lnTo>
                <a:lnTo>
                  <a:pt x="579780" y="62356"/>
                </a:lnTo>
                <a:lnTo>
                  <a:pt x="535165" y="54101"/>
                </a:lnTo>
                <a:lnTo>
                  <a:pt x="490435" y="46481"/>
                </a:lnTo>
                <a:lnTo>
                  <a:pt x="445617" y="39369"/>
                </a:lnTo>
                <a:lnTo>
                  <a:pt x="400710" y="32892"/>
                </a:lnTo>
                <a:lnTo>
                  <a:pt x="355727" y="26924"/>
                </a:lnTo>
                <a:lnTo>
                  <a:pt x="310654" y="21462"/>
                </a:lnTo>
                <a:lnTo>
                  <a:pt x="265518" y="16637"/>
                </a:lnTo>
                <a:lnTo>
                  <a:pt x="220319" y="12445"/>
                </a:lnTo>
                <a:lnTo>
                  <a:pt x="175069" y="8762"/>
                </a:lnTo>
                <a:lnTo>
                  <a:pt x="129755" y="5714"/>
                </a:lnTo>
                <a:lnTo>
                  <a:pt x="84402" y="3175"/>
                </a:lnTo>
                <a:lnTo>
                  <a:pt x="39010" y="1142"/>
                </a:lnTo>
                <a:lnTo>
                  <a:pt x="0" y="0"/>
                </a:lnTo>
                <a:close/>
              </a:path>
            </a:pathLst>
          </a:custGeom>
          <a:solidFill>
            <a:srgbClr val="F7F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86486" y="5390521"/>
            <a:ext cx="1133855" cy="1319784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0012680" y="7083552"/>
            <a:ext cx="565150" cy="381000"/>
          </a:xfrm>
          <a:custGeom>
            <a:avLst/>
            <a:gdLst/>
            <a:ahLst/>
            <a:cxnLst/>
            <a:rect l="l" t="t" r="r" b="b"/>
            <a:pathLst>
              <a:path w="565150" h="381000">
                <a:moveTo>
                  <a:pt x="565023" y="0"/>
                </a:moveTo>
                <a:lnTo>
                  <a:pt x="0" y="0"/>
                </a:lnTo>
                <a:lnTo>
                  <a:pt x="0" y="380999"/>
                </a:lnTo>
                <a:lnTo>
                  <a:pt x="565023" y="380999"/>
                </a:lnTo>
                <a:lnTo>
                  <a:pt x="5650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9059413" y="1594837"/>
            <a:ext cx="1342703" cy="2335615"/>
            <a:chOff x="6114288" y="1844039"/>
            <a:chExt cx="1000125" cy="1901825"/>
          </a:xfrm>
        </p:grpSpPr>
        <p:sp>
          <p:nvSpPr>
            <p:cNvPr id="10" name="object 10"/>
            <p:cNvSpPr/>
            <p:nvPr/>
          </p:nvSpPr>
          <p:spPr>
            <a:xfrm>
              <a:off x="6397752" y="3294887"/>
              <a:ext cx="289560" cy="450850"/>
            </a:xfrm>
            <a:custGeom>
              <a:avLst/>
              <a:gdLst/>
              <a:ahLst/>
              <a:cxnLst/>
              <a:rect l="l" t="t" r="r" b="b"/>
              <a:pathLst>
                <a:path w="289559" h="450850">
                  <a:moveTo>
                    <a:pt x="144779" y="0"/>
                  </a:moveTo>
                  <a:lnTo>
                    <a:pt x="0" y="143890"/>
                  </a:lnTo>
                  <a:lnTo>
                    <a:pt x="144779" y="450596"/>
                  </a:lnTo>
                  <a:lnTo>
                    <a:pt x="289559" y="143890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14288" y="1844039"/>
              <a:ext cx="1000125" cy="1461770"/>
            </a:xfrm>
            <a:custGeom>
              <a:avLst/>
              <a:gdLst/>
              <a:ahLst/>
              <a:cxnLst/>
              <a:rect l="l" t="t" r="r" b="b"/>
              <a:pathLst>
                <a:path w="1000125" h="1461770">
                  <a:moveTo>
                    <a:pt x="854710" y="721106"/>
                  </a:moveTo>
                  <a:lnTo>
                    <a:pt x="850138" y="658495"/>
                  </a:lnTo>
                  <a:lnTo>
                    <a:pt x="837565" y="598932"/>
                  </a:lnTo>
                  <a:lnTo>
                    <a:pt x="817753" y="542544"/>
                  </a:lnTo>
                  <a:lnTo>
                    <a:pt x="792099" y="489458"/>
                  </a:lnTo>
                  <a:lnTo>
                    <a:pt x="761492" y="439801"/>
                  </a:lnTo>
                  <a:lnTo>
                    <a:pt x="727329" y="393573"/>
                  </a:lnTo>
                  <a:lnTo>
                    <a:pt x="718312" y="383159"/>
                  </a:lnTo>
                  <a:lnTo>
                    <a:pt x="690499" y="350901"/>
                  </a:lnTo>
                  <a:lnTo>
                    <a:pt x="652145" y="312039"/>
                  </a:lnTo>
                  <a:lnTo>
                    <a:pt x="646557" y="306959"/>
                  </a:lnTo>
                  <a:lnTo>
                    <a:pt x="646557" y="717296"/>
                  </a:lnTo>
                  <a:lnTo>
                    <a:pt x="642874" y="778764"/>
                  </a:lnTo>
                  <a:lnTo>
                    <a:pt x="633095" y="844296"/>
                  </a:lnTo>
                  <a:lnTo>
                    <a:pt x="619125" y="910463"/>
                  </a:lnTo>
                  <a:lnTo>
                    <a:pt x="602869" y="973582"/>
                  </a:lnTo>
                  <a:lnTo>
                    <a:pt x="586359" y="1030224"/>
                  </a:lnTo>
                  <a:lnTo>
                    <a:pt x="571373" y="1077087"/>
                  </a:lnTo>
                  <a:lnTo>
                    <a:pt x="553720" y="1127252"/>
                  </a:lnTo>
                  <a:lnTo>
                    <a:pt x="427355" y="994410"/>
                  </a:lnTo>
                  <a:lnTo>
                    <a:pt x="297307" y="1127252"/>
                  </a:lnTo>
                  <a:lnTo>
                    <a:pt x="292354" y="1110615"/>
                  </a:lnTo>
                  <a:lnTo>
                    <a:pt x="267462" y="1030224"/>
                  </a:lnTo>
                  <a:lnTo>
                    <a:pt x="251333" y="973582"/>
                  </a:lnTo>
                  <a:lnTo>
                    <a:pt x="235331" y="910463"/>
                  </a:lnTo>
                  <a:lnTo>
                    <a:pt x="221488" y="844296"/>
                  </a:lnTo>
                  <a:lnTo>
                    <a:pt x="211709" y="778764"/>
                  </a:lnTo>
                  <a:lnTo>
                    <a:pt x="208153" y="717296"/>
                  </a:lnTo>
                  <a:lnTo>
                    <a:pt x="215138" y="651129"/>
                  </a:lnTo>
                  <a:lnTo>
                    <a:pt x="234061" y="591820"/>
                  </a:lnTo>
                  <a:lnTo>
                    <a:pt x="261620" y="539623"/>
                  </a:lnTo>
                  <a:lnTo>
                    <a:pt x="294640" y="494538"/>
                  </a:lnTo>
                  <a:lnTo>
                    <a:pt x="329819" y="456946"/>
                  </a:lnTo>
                  <a:lnTo>
                    <a:pt x="363855" y="426847"/>
                  </a:lnTo>
                  <a:lnTo>
                    <a:pt x="415925" y="389763"/>
                  </a:lnTo>
                  <a:lnTo>
                    <a:pt x="427355" y="383159"/>
                  </a:lnTo>
                  <a:lnTo>
                    <a:pt x="438785" y="389763"/>
                  </a:lnTo>
                  <a:lnTo>
                    <a:pt x="524891" y="456946"/>
                  </a:lnTo>
                  <a:lnTo>
                    <a:pt x="560070" y="494538"/>
                  </a:lnTo>
                  <a:lnTo>
                    <a:pt x="593090" y="539623"/>
                  </a:lnTo>
                  <a:lnTo>
                    <a:pt x="620649" y="591820"/>
                  </a:lnTo>
                  <a:lnTo>
                    <a:pt x="639572" y="651129"/>
                  </a:lnTo>
                  <a:lnTo>
                    <a:pt x="646557" y="717296"/>
                  </a:lnTo>
                  <a:lnTo>
                    <a:pt x="646557" y="306959"/>
                  </a:lnTo>
                  <a:lnTo>
                    <a:pt x="613537" y="276860"/>
                  </a:lnTo>
                  <a:lnTo>
                    <a:pt x="575564" y="245745"/>
                  </a:lnTo>
                  <a:lnTo>
                    <a:pt x="539610" y="218694"/>
                  </a:lnTo>
                  <a:lnTo>
                    <a:pt x="506603" y="195707"/>
                  </a:lnTo>
                  <a:lnTo>
                    <a:pt x="454279" y="162814"/>
                  </a:lnTo>
                  <a:lnTo>
                    <a:pt x="427355" y="147828"/>
                  </a:lnTo>
                  <a:lnTo>
                    <a:pt x="376809" y="177038"/>
                  </a:lnTo>
                  <a:lnTo>
                    <a:pt x="315087" y="218694"/>
                  </a:lnTo>
                  <a:lnTo>
                    <a:pt x="279019" y="245745"/>
                  </a:lnTo>
                  <a:lnTo>
                    <a:pt x="241173" y="276860"/>
                  </a:lnTo>
                  <a:lnTo>
                    <a:pt x="202565" y="312039"/>
                  </a:lnTo>
                  <a:lnTo>
                    <a:pt x="164211" y="350901"/>
                  </a:lnTo>
                  <a:lnTo>
                    <a:pt x="127381" y="393573"/>
                  </a:lnTo>
                  <a:lnTo>
                    <a:pt x="93091" y="439801"/>
                  </a:lnTo>
                  <a:lnTo>
                    <a:pt x="62611" y="489458"/>
                  </a:lnTo>
                  <a:lnTo>
                    <a:pt x="36830" y="542544"/>
                  </a:lnTo>
                  <a:lnTo>
                    <a:pt x="17145" y="598932"/>
                  </a:lnTo>
                  <a:lnTo>
                    <a:pt x="4445" y="658495"/>
                  </a:lnTo>
                  <a:lnTo>
                    <a:pt x="0" y="721106"/>
                  </a:lnTo>
                  <a:lnTo>
                    <a:pt x="36576" y="960120"/>
                  </a:lnTo>
                  <a:lnTo>
                    <a:pt x="117094" y="1200912"/>
                  </a:lnTo>
                  <a:lnTo>
                    <a:pt x="197485" y="1386840"/>
                  </a:lnTo>
                  <a:lnTo>
                    <a:pt x="234061" y="1461389"/>
                  </a:lnTo>
                  <a:lnTo>
                    <a:pt x="427355" y="1260221"/>
                  </a:lnTo>
                  <a:lnTo>
                    <a:pt x="620522" y="1461389"/>
                  </a:lnTo>
                  <a:lnTo>
                    <a:pt x="657098" y="1386840"/>
                  </a:lnTo>
                  <a:lnTo>
                    <a:pt x="711962" y="1260221"/>
                  </a:lnTo>
                  <a:lnTo>
                    <a:pt x="737616" y="1200912"/>
                  </a:lnTo>
                  <a:lnTo>
                    <a:pt x="762127" y="1127252"/>
                  </a:lnTo>
                  <a:lnTo>
                    <a:pt x="818134" y="960120"/>
                  </a:lnTo>
                  <a:lnTo>
                    <a:pt x="854710" y="721106"/>
                  </a:lnTo>
                  <a:close/>
                </a:path>
                <a:path w="1000125" h="1461770">
                  <a:moveTo>
                    <a:pt x="999744" y="148336"/>
                  </a:moveTo>
                  <a:lnTo>
                    <a:pt x="854964" y="0"/>
                  </a:lnTo>
                  <a:lnTo>
                    <a:pt x="710184" y="148336"/>
                  </a:lnTo>
                  <a:lnTo>
                    <a:pt x="854964" y="296672"/>
                  </a:lnTo>
                  <a:lnTo>
                    <a:pt x="999744" y="148336"/>
                  </a:lnTo>
                  <a:close/>
                </a:path>
              </a:pathLst>
            </a:custGeom>
            <a:solidFill>
              <a:srgbClr val="C592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44996" y="2452115"/>
              <a:ext cx="196596" cy="204215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 rotWithShape="1">
          <a:blip r:embed="rId6" cstate="print"/>
          <a:srcRect l="35938"/>
          <a:stretch/>
        </p:blipFill>
        <p:spPr>
          <a:xfrm>
            <a:off x="5495283" y="2592405"/>
            <a:ext cx="3449321" cy="1021079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8976106" y="251206"/>
            <a:ext cx="1547495" cy="538480"/>
            <a:chOff x="8976106" y="251206"/>
            <a:chExt cx="1547495" cy="538480"/>
          </a:xfrm>
        </p:grpSpPr>
        <p:sp>
          <p:nvSpPr>
            <p:cNvPr id="16" name="object 16"/>
            <p:cNvSpPr/>
            <p:nvPr/>
          </p:nvSpPr>
          <p:spPr>
            <a:xfrm>
              <a:off x="8982455" y="257555"/>
              <a:ext cx="1534795" cy="525780"/>
            </a:xfrm>
            <a:custGeom>
              <a:avLst/>
              <a:gdLst/>
              <a:ahLst/>
              <a:cxnLst/>
              <a:rect l="l" t="t" r="r" b="b"/>
              <a:pathLst>
                <a:path w="1534795" h="525780">
                  <a:moveTo>
                    <a:pt x="1534541" y="0"/>
                  </a:moveTo>
                  <a:lnTo>
                    <a:pt x="0" y="0"/>
                  </a:lnTo>
                  <a:lnTo>
                    <a:pt x="0" y="525779"/>
                  </a:lnTo>
                  <a:lnTo>
                    <a:pt x="1534541" y="525779"/>
                  </a:lnTo>
                  <a:lnTo>
                    <a:pt x="15345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982455" y="257555"/>
              <a:ext cx="1534795" cy="525780"/>
            </a:xfrm>
            <a:custGeom>
              <a:avLst/>
              <a:gdLst/>
              <a:ahLst/>
              <a:cxnLst/>
              <a:rect l="l" t="t" r="r" b="b"/>
              <a:pathLst>
                <a:path w="1534795" h="525780">
                  <a:moveTo>
                    <a:pt x="0" y="525779"/>
                  </a:moveTo>
                  <a:lnTo>
                    <a:pt x="1534541" y="525779"/>
                  </a:lnTo>
                  <a:lnTo>
                    <a:pt x="1534541" y="0"/>
                  </a:lnTo>
                  <a:lnTo>
                    <a:pt x="0" y="0"/>
                  </a:lnTo>
                  <a:lnTo>
                    <a:pt x="0" y="525779"/>
                  </a:lnTo>
                  <a:close/>
                </a:path>
              </a:pathLst>
            </a:custGeom>
            <a:ln w="126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61678" y="129348"/>
            <a:ext cx="1019555" cy="937259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5420050" y="393191"/>
            <a:ext cx="1417363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242424"/>
                </a:solidFill>
                <a:latin typeface="Arial"/>
                <a:cs typeface="Arial"/>
              </a:rPr>
              <a:t>АД</a:t>
            </a:r>
            <a:r>
              <a:rPr sz="1050" spc="-5" dirty="0">
                <a:solidFill>
                  <a:srgbClr val="242424"/>
                </a:solidFill>
                <a:latin typeface="Arial"/>
                <a:cs typeface="Arial"/>
              </a:rPr>
              <a:t>МИ</a:t>
            </a:r>
            <a:r>
              <a:rPr sz="1050" spc="5" dirty="0">
                <a:solidFill>
                  <a:srgbClr val="242424"/>
                </a:solidFill>
                <a:latin typeface="Arial"/>
                <a:cs typeface="Arial"/>
              </a:rPr>
              <a:t>Н</a:t>
            </a:r>
            <a:r>
              <a:rPr sz="1050" spc="-15" dirty="0">
                <a:solidFill>
                  <a:srgbClr val="242424"/>
                </a:solidFill>
                <a:latin typeface="Arial"/>
                <a:cs typeface="Arial"/>
              </a:rPr>
              <a:t>И</a:t>
            </a:r>
            <a:r>
              <a:rPr sz="1050" spc="-10" dirty="0">
                <a:solidFill>
                  <a:srgbClr val="242424"/>
                </a:solidFill>
                <a:latin typeface="Arial"/>
                <a:cs typeface="Arial"/>
              </a:rPr>
              <a:t>СТ</a:t>
            </a:r>
            <a:r>
              <a:rPr sz="1050" spc="-25" dirty="0">
                <a:solidFill>
                  <a:srgbClr val="242424"/>
                </a:solidFill>
                <a:latin typeface="Arial"/>
                <a:cs typeface="Arial"/>
              </a:rPr>
              <a:t>Р</a:t>
            </a:r>
            <a:r>
              <a:rPr sz="1050" spc="-10" dirty="0">
                <a:solidFill>
                  <a:srgbClr val="242424"/>
                </a:solidFill>
                <a:latin typeface="Arial"/>
                <a:cs typeface="Arial"/>
              </a:rPr>
              <a:t>А</a:t>
            </a:r>
            <a:r>
              <a:rPr sz="1050" spc="-15" dirty="0">
                <a:solidFill>
                  <a:srgbClr val="242424"/>
                </a:solidFill>
                <a:latin typeface="Arial"/>
                <a:cs typeface="Arial"/>
              </a:rPr>
              <a:t>ЦИ</a:t>
            </a:r>
            <a:r>
              <a:rPr sz="1050" dirty="0">
                <a:solidFill>
                  <a:srgbClr val="242424"/>
                </a:solidFill>
                <a:latin typeface="Arial"/>
                <a:cs typeface="Arial"/>
              </a:rPr>
              <a:t>Я</a:t>
            </a:r>
            <a:br>
              <a:rPr lang="ru-RU" sz="1050" dirty="0">
                <a:solidFill>
                  <a:srgbClr val="242424"/>
                </a:solidFill>
                <a:latin typeface="Arial"/>
                <a:cs typeface="Arial"/>
              </a:rPr>
            </a:br>
            <a:r>
              <a:rPr lang="ru-RU" sz="1050" dirty="0">
                <a:solidFill>
                  <a:srgbClr val="242424"/>
                </a:solidFill>
                <a:latin typeface="Arial"/>
                <a:cs typeface="Arial"/>
              </a:rPr>
              <a:t>ТОМСКОЙ ОБЛАСТИ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37413" y="1898463"/>
            <a:ext cx="2066813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6000" dirty="0">
                <a:solidFill>
                  <a:srgbClr val="542012"/>
                </a:solidFill>
                <a:latin typeface="Arial Black"/>
                <a:cs typeface="Arial Black"/>
              </a:rPr>
              <a:t>МОЙ</a:t>
            </a:r>
            <a:endParaRPr sz="6000" dirty="0">
              <a:latin typeface="Arial Black"/>
              <a:cs typeface="Arial Black"/>
            </a:endParaRPr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815059"/>
              </p:ext>
            </p:extLst>
          </p:nvPr>
        </p:nvGraphicFramePr>
        <p:xfrm>
          <a:off x="446272" y="1493902"/>
          <a:ext cx="1193982" cy="1193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3199680" imgH="3199680" progId="">
                  <p:embed/>
                </p:oleObj>
              </mc:Choice>
              <mc:Fallback>
                <p:oleObj r:id="rId8" imgW="3199680" imgH="3199680" progId="">
                  <p:embed/>
                  <p:pic>
                    <p:nvPicPr>
                      <p:cNvPr id="30" name="Объект 2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6272" y="1493902"/>
                        <a:ext cx="1193982" cy="11939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513633"/>
              </p:ext>
            </p:extLst>
          </p:nvPr>
        </p:nvGraphicFramePr>
        <p:xfrm>
          <a:off x="442961" y="2939772"/>
          <a:ext cx="1193982" cy="1193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3199680" imgH="3199680" progId="">
                  <p:embed/>
                </p:oleObj>
              </mc:Choice>
              <mc:Fallback>
                <p:oleObj r:id="rId10" imgW="3199680" imgH="3199680" progId="">
                  <p:embed/>
                  <p:pic>
                    <p:nvPicPr>
                      <p:cNvPr id="31" name="Объект 3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2961" y="2939772"/>
                        <a:ext cx="1193982" cy="11939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094518"/>
              </p:ext>
            </p:extLst>
          </p:nvPr>
        </p:nvGraphicFramePr>
        <p:xfrm>
          <a:off x="446272" y="4385104"/>
          <a:ext cx="1193982" cy="1193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3199680" imgH="3199680" progId="">
                  <p:embed/>
                </p:oleObj>
              </mc:Choice>
              <mc:Fallback>
                <p:oleObj r:id="rId12" imgW="3199680" imgH="3199680" progId="">
                  <p:embed/>
                  <p:pic>
                    <p:nvPicPr>
                      <p:cNvPr id="32" name="Объект 3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6272" y="4385104"/>
                        <a:ext cx="1193982" cy="11939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object 21"/>
          <p:cNvSpPr txBox="1"/>
          <p:nvPr/>
        </p:nvSpPr>
        <p:spPr>
          <a:xfrm>
            <a:off x="1439201" y="1856922"/>
            <a:ext cx="308636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542012"/>
                </a:solidFill>
                <a:latin typeface="Arial Black"/>
                <a:cs typeface="Arial Black"/>
              </a:rPr>
              <a:t>Наш сайт</a:t>
            </a:r>
            <a:endParaRPr lang="en-US" dirty="0">
              <a:solidFill>
                <a:srgbClr val="542012"/>
              </a:solidFill>
              <a:latin typeface="Arial Black"/>
              <a:cs typeface="Arial Black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rgbClr val="542012"/>
                </a:solidFill>
                <a:latin typeface="Arial Black"/>
                <a:cs typeface="Arial Black"/>
              </a:rPr>
              <a:t>mb.tomsk.ru</a:t>
            </a:r>
            <a:endParaRPr dirty="0">
              <a:latin typeface="Arial Black"/>
              <a:cs typeface="Arial Black"/>
            </a:endParaRPr>
          </a:p>
        </p:txBody>
      </p:sp>
      <p:sp>
        <p:nvSpPr>
          <p:cNvPr id="35" name="object 21"/>
          <p:cNvSpPr txBox="1"/>
          <p:nvPr/>
        </p:nvSpPr>
        <p:spPr>
          <a:xfrm>
            <a:off x="1976795" y="3323661"/>
            <a:ext cx="2180536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542012"/>
                </a:solidFill>
                <a:latin typeface="Arial Black"/>
                <a:cs typeface="Arial Black"/>
              </a:rPr>
              <a:t>Наш </a:t>
            </a:r>
            <a:r>
              <a:rPr lang="en-US" dirty="0">
                <a:solidFill>
                  <a:srgbClr val="542012"/>
                </a:solidFill>
                <a:latin typeface="Arial Black"/>
                <a:cs typeface="Arial Black"/>
              </a:rPr>
              <a:t>Telegram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rgbClr val="542012"/>
                </a:solidFill>
                <a:latin typeface="Arial Black"/>
              </a:rPr>
              <a:t>t.me/</a:t>
            </a:r>
            <a:r>
              <a:rPr lang="en-US" dirty="0" err="1">
                <a:solidFill>
                  <a:srgbClr val="542012"/>
                </a:solidFill>
                <a:latin typeface="Arial Black"/>
              </a:rPr>
              <a:t>frb_tomsk</a:t>
            </a:r>
            <a:endParaRPr dirty="0">
              <a:solidFill>
                <a:srgbClr val="542012"/>
              </a:solidFill>
              <a:latin typeface="Arial Black"/>
            </a:endParaRPr>
          </a:p>
        </p:txBody>
      </p:sp>
      <p:sp>
        <p:nvSpPr>
          <p:cNvPr id="36" name="object 21"/>
          <p:cNvSpPr txBox="1"/>
          <p:nvPr/>
        </p:nvSpPr>
        <p:spPr>
          <a:xfrm>
            <a:off x="1477177" y="4661655"/>
            <a:ext cx="2944468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542012"/>
                </a:solidFill>
                <a:latin typeface="Arial Black"/>
                <a:cs typeface="Arial Black"/>
              </a:rPr>
              <a:t>Наш </a:t>
            </a:r>
            <a:r>
              <a:rPr lang="en-US" dirty="0">
                <a:solidFill>
                  <a:srgbClr val="542012"/>
                </a:solidFill>
                <a:latin typeface="Arial Black"/>
                <a:cs typeface="Arial Black"/>
              </a:rPr>
              <a:t>VK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rgbClr val="542012"/>
                </a:solidFill>
                <a:latin typeface="Arial Black"/>
                <a:cs typeface="Arial Black"/>
              </a:rPr>
              <a:t>vk.com/</a:t>
            </a:r>
            <a:r>
              <a:rPr lang="en-US" dirty="0" err="1">
                <a:solidFill>
                  <a:srgbClr val="542012"/>
                </a:solidFill>
                <a:latin typeface="Arial Black"/>
              </a:rPr>
              <a:t>frb_tomsk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1CE6BF-79CD-7E31-1212-B497450DB5D7}"/>
              </a:ext>
            </a:extLst>
          </p:cNvPr>
          <p:cNvSpPr txBox="1"/>
          <p:nvPr/>
        </p:nvSpPr>
        <p:spPr>
          <a:xfrm>
            <a:off x="5564280" y="3461434"/>
            <a:ext cx="36734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dirty="0">
                <a:solidFill>
                  <a:srgbClr val="EB5238"/>
                </a:solidFill>
                <a:cs typeface="Arial Black"/>
              </a:rPr>
              <a:t>Томская область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519AA78-1483-228E-85DF-690A431C1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092" y="106380"/>
            <a:ext cx="2767108" cy="92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71668C1-3B76-6933-D686-3B761DD514C7}"/>
              </a:ext>
            </a:extLst>
          </p:cNvPr>
          <p:cNvSpPr txBox="1"/>
          <p:nvPr/>
        </p:nvSpPr>
        <p:spPr>
          <a:xfrm>
            <a:off x="411876" y="6016958"/>
            <a:ext cx="5359940" cy="659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542012"/>
                </a:solidFill>
                <a:latin typeface="Arial Black"/>
                <a:cs typeface="Arial Black"/>
              </a:rPr>
              <a:t>Наш адрес</a:t>
            </a:r>
            <a:endParaRPr lang="en-US" dirty="0">
              <a:solidFill>
                <a:srgbClr val="542012"/>
              </a:solidFill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 err="1">
                <a:solidFill>
                  <a:srgbClr val="542012"/>
                </a:solidFill>
                <a:latin typeface="Arial Black"/>
                <a:cs typeface="Arial Black"/>
              </a:rPr>
              <a:t>г.Томск</a:t>
            </a:r>
            <a:r>
              <a:rPr lang="ru-RU" dirty="0">
                <a:solidFill>
                  <a:srgbClr val="542012"/>
                </a:solidFill>
                <a:latin typeface="Arial Black"/>
                <a:cs typeface="Arial Black"/>
              </a:rPr>
              <a:t>, Московский тракт, 12, 3 этаж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79106D-0C45-84A9-3E9A-3635AA2BDB9F}"/>
              </a:ext>
            </a:extLst>
          </p:cNvPr>
          <p:cNvSpPr txBox="1"/>
          <p:nvPr/>
        </p:nvSpPr>
        <p:spPr>
          <a:xfrm>
            <a:off x="411876" y="6739690"/>
            <a:ext cx="5393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542012"/>
                </a:solidFill>
                <a:latin typeface="Arial Black"/>
                <a:cs typeface="Arial Black"/>
              </a:rPr>
              <a:t>Тел.: 901-000</a:t>
            </a:r>
            <a:endParaRPr lang="en-US" dirty="0">
              <a:latin typeface="Arial Black"/>
              <a:cs typeface="Arial Black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2E13584E-20DA-9F39-DB5C-15E7653F9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76" y="162367"/>
            <a:ext cx="2430415" cy="86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466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6146" y="254587"/>
            <a:ext cx="553720" cy="119380"/>
          </a:xfrm>
          <a:custGeom>
            <a:avLst/>
            <a:gdLst/>
            <a:ahLst/>
            <a:cxnLst/>
            <a:rect l="l" t="t" r="r" b="b"/>
            <a:pathLst>
              <a:path w="553719" h="119379">
                <a:moveTo>
                  <a:pt x="553212" y="0"/>
                </a:moveTo>
                <a:lnTo>
                  <a:pt x="0" y="0"/>
                </a:lnTo>
                <a:lnTo>
                  <a:pt x="0" y="118872"/>
                </a:lnTo>
                <a:lnTo>
                  <a:pt x="553212" y="118872"/>
                </a:lnTo>
                <a:lnTo>
                  <a:pt x="553212" y="0"/>
                </a:lnTo>
                <a:close/>
              </a:path>
            </a:pathLst>
          </a:custGeom>
          <a:solidFill>
            <a:srgbClr val="EC5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F95E0140-2050-695C-E95D-ACE44DA72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66" y="1021888"/>
            <a:ext cx="9126169" cy="430887"/>
          </a:xfrm>
        </p:spPr>
        <p:txBody>
          <a:bodyPr/>
          <a:lstStyle/>
          <a:p>
            <a:pPr algn="ctr"/>
            <a:r>
              <a:rPr lang="ru-RU" sz="2800" spc="-75" dirty="0">
                <a:solidFill>
                  <a:srgbClr val="542012"/>
                </a:solidFill>
                <a:latin typeface="Arial Black"/>
                <a:ea typeface="+mj-ea"/>
              </a:rPr>
              <a:t>СТРУКТУРА НО «ФРБ»</a:t>
            </a:r>
            <a:endParaRPr 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726BC2-208B-86BF-32E2-E9BD810E8A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452" y="2098901"/>
            <a:ext cx="2845631" cy="153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D9FAF8C-0929-A614-FC72-318D8A4DE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658" y="7037"/>
            <a:ext cx="2767108" cy="92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object 17">
            <a:extLst>
              <a:ext uri="{FF2B5EF4-FFF2-40B4-BE49-F238E27FC236}">
                <a16:creationId xmlns:a16="http://schemas.microsoft.com/office/drawing/2014/main" id="{7BC0C7D1-F74D-7ABB-0A16-ED00F23F8135}"/>
              </a:ext>
            </a:extLst>
          </p:cNvPr>
          <p:cNvGrpSpPr/>
          <p:nvPr/>
        </p:nvGrpSpPr>
        <p:grpSpPr>
          <a:xfrm>
            <a:off x="8234680" y="5281930"/>
            <a:ext cx="2458720" cy="2287270"/>
            <a:chOff x="8234171" y="5271515"/>
            <a:chExt cx="2458720" cy="2287270"/>
          </a:xfrm>
        </p:grpSpPr>
        <p:sp>
          <p:nvSpPr>
            <p:cNvPr id="21" name="object 18">
              <a:extLst>
                <a:ext uri="{FF2B5EF4-FFF2-40B4-BE49-F238E27FC236}">
                  <a16:creationId xmlns:a16="http://schemas.microsoft.com/office/drawing/2014/main" id="{11783D38-A7A7-A17E-A814-0F2440970D1C}"/>
                </a:ext>
              </a:extLst>
            </p:cNvPr>
            <p:cNvSpPr/>
            <p:nvPr/>
          </p:nvSpPr>
          <p:spPr>
            <a:xfrm>
              <a:off x="8234172" y="5599175"/>
              <a:ext cx="2458085" cy="1959610"/>
            </a:xfrm>
            <a:custGeom>
              <a:avLst/>
              <a:gdLst/>
              <a:ahLst/>
              <a:cxnLst/>
              <a:rect l="l" t="t" r="r" b="b"/>
              <a:pathLst>
                <a:path w="2458084" h="1959609">
                  <a:moveTo>
                    <a:pt x="2457704" y="242062"/>
                  </a:moveTo>
                  <a:lnTo>
                    <a:pt x="2415794" y="216789"/>
                  </a:lnTo>
                  <a:lnTo>
                    <a:pt x="2375027" y="193929"/>
                  </a:lnTo>
                  <a:lnTo>
                    <a:pt x="2333752" y="172212"/>
                  </a:lnTo>
                  <a:lnTo>
                    <a:pt x="2291969" y="151765"/>
                  </a:lnTo>
                  <a:lnTo>
                    <a:pt x="2249805" y="132715"/>
                  </a:lnTo>
                  <a:lnTo>
                    <a:pt x="2207260" y="114935"/>
                  </a:lnTo>
                  <a:lnTo>
                    <a:pt x="2164334" y="98425"/>
                  </a:lnTo>
                  <a:lnTo>
                    <a:pt x="2121154" y="83312"/>
                  </a:lnTo>
                  <a:lnTo>
                    <a:pt x="2077720" y="69342"/>
                  </a:lnTo>
                  <a:lnTo>
                    <a:pt x="2033905" y="56642"/>
                  </a:lnTo>
                  <a:lnTo>
                    <a:pt x="1989836" y="45339"/>
                  </a:lnTo>
                  <a:lnTo>
                    <a:pt x="1945640" y="35179"/>
                  </a:lnTo>
                  <a:lnTo>
                    <a:pt x="1901190" y="26416"/>
                  </a:lnTo>
                  <a:lnTo>
                    <a:pt x="1856613" y="18796"/>
                  </a:lnTo>
                  <a:lnTo>
                    <a:pt x="1811909" y="12573"/>
                  </a:lnTo>
                  <a:lnTo>
                    <a:pt x="1767205" y="7493"/>
                  </a:lnTo>
                  <a:lnTo>
                    <a:pt x="1722247" y="3810"/>
                  </a:lnTo>
                  <a:lnTo>
                    <a:pt x="1677289" y="1270"/>
                  </a:lnTo>
                  <a:lnTo>
                    <a:pt x="1632458" y="0"/>
                  </a:lnTo>
                  <a:lnTo>
                    <a:pt x="1587500" y="0"/>
                  </a:lnTo>
                  <a:lnTo>
                    <a:pt x="1542542" y="1270"/>
                  </a:lnTo>
                  <a:lnTo>
                    <a:pt x="1497838" y="3683"/>
                  </a:lnTo>
                  <a:lnTo>
                    <a:pt x="1453007" y="7493"/>
                  </a:lnTo>
                  <a:lnTo>
                    <a:pt x="1408430" y="12446"/>
                  </a:lnTo>
                  <a:lnTo>
                    <a:pt x="1363980" y="18542"/>
                  </a:lnTo>
                  <a:lnTo>
                    <a:pt x="1319784" y="26035"/>
                  </a:lnTo>
                  <a:lnTo>
                    <a:pt x="1275715" y="34671"/>
                  </a:lnTo>
                  <a:lnTo>
                    <a:pt x="1231773" y="44577"/>
                  </a:lnTo>
                  <a:lnTo>
                    <a:pt x="1188212" y="55626"/>
                  </a:lnTo>
                  <a:lnTo>
                    <a:pt x="1145032" y="67945"/>
                  </a:lnTo>
                  <a:lnTo>
                    <a:pt x="1101979" y="81534"/>
                  </a:lnTo>
                  <a:lnTo>
                    <a:pt x="1059434" y="96266"/>
                  </a:lnTo>
                  <a:lnTo>
                    <a:pt x="1017143" y="112141"/>
                  </a:lnTo>
                  <a:lnTo>
                    <a:pt x="975360" y="129286"/>
                  </a:lnTo>
                  <a:lnTo>
                    <a:pt x="933958" y="147701"/>
                  </a:lnTo>
                  <a:lnTo>
                    <a:pt x="892937" y="167259"/>
                  </a:lnTo>
                  <a:lnTo>
                    <a:pt x="852551" y="188087"/>
                  </a:lnTo>
                  <a:lnTo>
                    <a:pt x="812546" y="209931"/>
                  </a:lnTo>
                  <a:lnTo>
                    <a:pt x="773176" y="233172"/>
                  </a:lnTo>
                  <a:lnTo>
                    <a:pt x="734314" y="257429"/>
                  </a:lnTo>
                  <a:lnTo>
                    <a:pt x="696087" y="282956"/>
                  </a:lnTo>
                  <a:lnTo>
                    <a:pt x="658495" y="309626"/>
                  </a:lnTo>
                  <a:lnTo>
                    <a:pt x="621538" y="337566"/>
                  </a:lnTo>
                  <a:lnTo>
                    <a:pt x="585216" y="366649"/>
                  </a:lnTo>
                  <a:lnTo>
                    <a:pt x="549656" y="396875"/>
                  </a:lnTo>
                  <a:lnTo>
                    <a:pt x="514858" y="428244"/>
                  </a:lnTo>
                  <a:lnTo>
                    <a:pt x="480822" y="460756"/>
                  </a:lnTo>
                  <a:lnTo>
                    <a:pt x="447548" y="494538"/>
                  </a:lnTo>
                  <a:lnTo>
                    <a:pt x="415163" y="529336"/>
                  </a:lnTo>
                  <a:lnTo>
                    <a:pt x="383540" y="565404"/>
                  </a:lnTo>
                  <a:lnTo>
                    <a:pt x="352806" y="602615"/>
                  </a:lnTo>
                  <a:lnTo>
                    <a:pt x="323215" y="640715"/>
                  </a:lnTo>
                  <a:lnTo>
                    <a:pt x="294894" y="679323"/>
                  </a:lnTo>
                  <a:lnTo>
                    <a:pt x="267970" y="718604"/>
                  </a:lnTo>
                  <a:lnTo>
                    <a:pt x="242189" y="758393"/>
                  </a:lnTo>
                  <a:lnTo>
                    <a:pt x="217932" y="798715"/>
                  </a:lnTo>
                  <a:lnTo>
                    <a:pt x="194818" y="839520"/>
                  </a:lnTo>
                  <a:lnTo>
                    <a:pt x="173101" y="880783"/>
                  </a:lnTo>
                  <a:lnTo>
                    <a:pt x="152654" y="922489"/>
                  </a:lnTo>
                  <a:lnTo>
                    <a:pt x="133477" y="964603"/>
                  </a:lnTo>
                  <a:lnTo>
                    <a:pt x="115697" y="1007084"/>
                  </a:lnTo>
                  <a:lnTo>
                    <a:pt x="99060" y="1049921"/>
                  </a:lnTo>
                  <a:lnTo>
                    <a:pt x="83820" y="1093089"/>
                  </a:lnTo>
                  <a:lnTo>
                    <a:pt x="69850" y="1136548"/>
                  </a:lnTo>
                  <a:lnTo>
                    <a:pt x="57150" y="1180274"/>
                  </a:lnTo>
                  <a:lnTo>
                    <a:pt x="45720" y="1224229"/>
                  </a:lnTo>
                  <a:lnTo>
                    <a:pt x="35560" y="1268412"/>
                  </a:lnTo>
                  <a:lnTo>
                    <a:pt x="26670" y="1312773"/>
                  </a:lnTo>
                  <a:lnTo>
                    <a:pt x="19177" y="1357287"/>
                  </a:lnTo>
                  <a:lnTo>
                    <a:pt x="12827" y="1401927"/>
                  </a:lnTo>
                  <a:lnTo>
                    <a:pt x="7747" y="1446669"/>
                  </a:lnTo>
                  <a:lnTo>
                    <a:pt x="3937" y="1491475"/>
                  </a:lnTo>
                  <a:lnTo>
                    <a:pt x="1397" y="1536344"/>
                  </a:lnTo>
                  <a:lnTo>
                    <a:pt x="0" y="1581213"/>
                  </a:lnTo>
                  <a:lnTo>
                    <a:pt x="0" y="1626069"/>
                  </a:lnTo>
                  <a:lnTo>
                    <a:pt x="1143" y="1670900"/>
                  </a:lnTo>
                  <a:lnTo>
                    <a:pt x="3683" y="1715643"/>
                  </a:lnTo>
                  <a:lnTo>
                    <a:pt x="7366" y="1760308"/>
                  </a:lnTo>
                  <a:lnTo>
                    <a:pt x="12319" y="1804847"/>
                  </a:lnTo>
                  <a:lnTo>
                    <a:pt x="18415" y="1849234"/>
                  </a:lnTo>
                  <a:lnTo>
                    <a:pt x="25781" y="1893430"/>
                  </a:lnTo>
                  <a:lnTo>
                    <a:pt x="34417" y="1937435"/>
                  </a:lnTo>
                  <a:lnTo>
                    <a:pt x="39370" y="1959521"/>
                  </a:lnTo>
                  <a:lnTo>
                    <a:pt x="556260" y="1959521"/>
                  </a:lnTo>
                  <a:lnTo>
                    <a:pt x="552450" y="1948776"/>
                  </a:lnTo>
                  <a:lnTo>
                    <a:pt x="538099" y="1901266"/>
                  </a:lnTo>
                  <a:lnTo>
                    <a:pt x="525907" y="1853018"/>
                  </a:lnTo>
                  <a:lnTo>
                    <a:pt x="515874" y="1804073"/>
                  </a:lnTo>
                  <a:lnTo>
                    <a:pt x="508254" y="1756651"/>
                  </a:lnTo>
                  <a:lnTo>
                    <a:pt x="502793" y="1709394"/>
                  </a:lnTo>
                  <a:lnTo>
                    <a:pt x="499364" y="1662328"/>
                  </a:lnTo>
                  <a:lnTo>
                    <a:pt x="497840" y="1615503"/>
                  </a:lnTo>
                  <a:lnTo>
                    <a:pt x="498475" y="1568983"/>
                  </a:lnTo>
                  <a:lnTo>
                    <a:pt x="500888" y="1522806"/>
                  </a:lnTo>
                  <a:lnTo>
                    <a:pt x="505333" y="1477022"/>
                  </a:lnTo>
                  <a:lnTo>
                    <a:pt x="511556" y="1431683"/>
                  </a:lnTo>
                  <a:lnTo>
                    <a:pt x="519684" y="1386827"/>
                  </a:lnTo>
                  <a:lnTo>
                    <a:pt x="529717" y="1342504"/>
                  </a:lnTo>
                  <a:lnTo>
                    <a:pt x="541401" y="1298778"/>
                  </a:lnTo>
                  <a:lnTo>
                    <a:pt x="554863" y="1255687"/>
                  </a:lnTo>
                  <a:lnTo>
                    <a:pt x="570103" y="1213269"/>
                  </a:lnTo>
                  <a:lnTo>
                    <a:pt x="586994" y="1171587"/>
                  </a:lnTo>
                  <a:lnTo>
                    <a:pt x="605536" y="1130681"/>
                  </a:lnTo>
                  <a:lnTo>
                    <a:pt x="625602" y="1090599"/>
                  </a:lnTo>
                  <a:lnTo>
                    <a:pt x="647319" y="1051407"/>
                  </a:lnTo>
                  <a:lnTo>
                    <a:pt x="670560" y="1013129"/>
                  </a:lnTo>
                  <a:lnTo>
                    <a:pt x="695452" y="975829"/>
                  </a:lnTo>
                  <a:lnTo>
                    <a:pt x="721614" y="939546"/>
                  </a:lnTo>
                  <a:lnTo>
                    <a:pt x="749300" y="904328"/>
                  </a:lnTo>
                  <a:lnTo>
                    <a:pt x="778510" y="870229"/>
                  </a:lnTo>
                  <a:lnTo>
                    <a:pt x="808990" y="837298"/>
                  </a:lnTo>
                  <a:lnTo>
                    <a:pt x="840867" y="805586"/>
                  </a:lnTo>
                  <a:lnTo>
                    <a:pt x="874014" y="775131"/>
                  </a:lnTo>
                  <a:lnTo>
                    <a:pt x="908431" y="745985"/>
                  </a:lnTo>
                  <a:lnTo>
                    <a:pt x="944118" y="718210"/>
                  </a:lnTo>
                  <a:lnTo>
                    <a:pt x="980948" y="691769"/>
                  </a:lnTo>
                  <a:lnTo>
                    <a:pt x="1019048" y="666877"/>
                  </a:lnTo>
                  <a:lnTo>
                    <a:pt x="1058291" y="643509"/>
                  </a:lnTo>
                  <a:lnTo>
                    <a:pt x="1098550" y="621665"/>
                  </a:lnTo>
                  <a:lnTo>
                    <a:pt x="1139952" y="601345"/>
                  </a:lnTo>
                  <a:lnTo>
                    <a:pt x="1182370" y="582803"/>
                  </a:lnTo>
                  <a:lnTo>
                    <a:pt x="1225804" y="565785"/>
                  </a:lnTo>
                  <a:lnTo>
                    <a:pt x="1270254" y="550672"/>
                  </a:lnTo>
                  <a:lnTo>
                    <a:pt x="1315720" y="537337"/>
                  </a:lnTo>
                  <a:lnTo>
                    <a:pt x="1361948" y="525780"/>
                  </a:lnTo>
                  <a:lnTo>
                    <a:pt x="1409065" y="516128"/>
                  </a:lnTo>
                  <a:lnTo>
                    <a:pt x="1456690" y="508508"/>
                  </a:lnTo>
                  <a:lnTo>
                    <a:pt x="1503934" y="502920"/>
                  </a:lnTo>
                  <a:lnTo>
                    <a:pt x="1551178" y="499491"/>
                  </a:lnTo>
                  <a:lnTo>
                    <a:pt x="1598041" y="497967"/>
                  </a:lnTo>
                  <a:lnTo>
                    <a:pt x="1644650" y="498475"/>
                  </a:lnTo>
                  <a:lnTo>
                    <a:pt x="1691005" y="500888"/>
                  </a:lnTo>
                  <a:lnTo>
                    <a:pt x="1736852" y="505206"/>
                  </a:lnTo>
                  <a:lnTo>
                    <a:pt x="1782191" y="511429"/>
                  </a:lnTo>
                  <a:lnTo>
                    <a:pt x="1827149" y="519557"/>
                  </a:lnTo>
                  <a:lnTo>
                    <a:pt x="1871599" y="529336"/>
                  </a:lnTo>
                  <a:lnTo>
                    <a:pt x="1915414" y="541020"/>
                  </a:lnTo>
                  <a:lnTo>
                    <a:pt x="1958594" y="554482"/>
                  </a:lnTo>
                  <a:lnTo>
                    <a:pt x="2001012" y="569595"/>
                  </a:lnTo>
                  <a:lnTo>
                    <a:pt x="2042795" y="586359"/>
                  </a:lnTo>
                  <a:lnTo>
                    <a:pt x="2083689" y="604774"/>
                  </a:lnTo>
                  <a:lnTo>
                    <a:pt x="2123821" y="624840"/>
                  </a:lnTo>
                  <a:lnTo>
                    <a:pt x="2163064" y="646430"/>
                  </a:lnTo>
                  <a:lnTo>
                    <a:pt x="2201418" y="669544"/>
                  </a:lnTo>
                  <a:lnTo>
                    <a:pt x="2238756" y="694309"/>
                  </a:lnTo>
                  <a:lnTo>
                    <a:pt x="2275078" y="720432"/>
                  </a:lnTo>
                  <a:lnTo>
                    <a:pt x="2310384" y="748042"/>
                  </a:lnTo>
                  <a:lnTo>
                    <a:pt x="2344547" y="777049"/>
                  </a:lnTo>
                  <a:lnTo>
                    <a:pt x="2377440" y="807440"/>
                  </a:lnTo>
                  <a:lnTo>
                    <a:pt x="2409190" y="839165"/>
                  </a:lnTo>
                  <a:lnTo>
                    <a:pt x="2439670" y="872210"/>
                  </a:lnTo>
                  <a:lnTo>
                    <a:pt x="2457704" y="893381"/>
                  </a:lnTo>
                  <a:lnTo>
                    <a:pt x="2457704" y="497967"/>
                  </a:lnTo>
                  <a:lnTo>
                    <a:pt x="2457704" y="242062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9">
              <a:extLst>
                <a:ext uri="{FF2B5EF4-FFF2-40B4-BE49-F238E27FC236}">
                  <a16:creationId xmlns:a16="http://schemas.microsoft.com/office/drawing/2014/main" id="{532287E4-95E7-1B8A-74F6-39B3A74F101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58527" y="5271515"/>
              <a:ext cx="1133855" cy="1319784"/>
            </a:xfrm>
            <a:prstGeom prst="rect">
              <a:avLst/>
            </a:prstGeom>
          </p:spPr>
        </p:pic>
      </p:grpSp>
      <p:sp>
        <p:nvSpPr>
          <p:cNvPr id="26" name="Шестиугольник 25"/>
          <p:cNvSpPr/>
          <p:nvPr/>
        </p:nvSpPr>
        <p:spPr>
          <a:xfrm rot="5400000">
            <a:off x="375473" y="1708975"/>
            <a:ext cx="2551054" cy="2362199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sp>
        <p:nvSpPr>
          <p:cNvPr id="35" name="Шестиугольник 4"/>
          <p:cNvSpPr txBox="1"/>
          <p:nvPr/>
        </p:nvSpPr>
        <p:spPr>
          <a:xfrm>
            <a:off x="722253" y="1955801"/>
            <a:ext cx="1857495" cy="19313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развития малого и среднего предпринимательства</a:t>
            </a:r>
            <a:endParaRPr lang="ru-RU" sz="1200" b="1" kern="1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2E13584E-20DA-9F39-DB5C-15E7653F9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660" y="141481"/>
            <a:ext cx="2128791" cy="75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Шестиугольник 22"/>
          <p:cNvSpPr/>
          <p:nvPr/>
        </p:nvSpPr>
        <p:spPr>
          <a:xfrm rot="5400000">
            <a:off x="1427206" y="4135489"/>
            <a:ext cx="2551054" cy="2362199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sp>
        <p:nvSpPr>
          <p:cNvPr id="19" name="Шестиугольник 4"/>
          <p:cNvSpPr txBox="1"/>
          <p:nvPr/>
        </p:nvSpPr>
        <p:spPr>
          <a:xfrm>
            <a:off x="1583614" y="4398061"/>
            <a:ext cx="2238238" cy="20182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поддержки экспорта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kern="1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Шестиугольник 24"/>
          <p:cNvSpPr/>
          <p:nvPr/>
        </p:nvSpPr>
        <p:spPr>
          <a:xfrm rot="5400000">
            <a:off x="3956873" y="4147373"/>
            <a:ext cx="2551054" cy="2362199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sp>
        <p:nvSpPr>
          <p:cNvPr id="33" name="Шестиугольник 4"/>
          <p:cNvSpPr txBox="1"/>
          <p:nvPr/>
        </p:nvSpPr>
        <p:spPr>
          <a:xfrm>
            <a:off x="4172375" y="4501874"/>
            <a:ext cx="2071625" cy="18106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инноваци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sz="2400" b="1" kern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социальной сферы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kern="1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Шестиугольник 26"/>
          <p:cNvSpPr/>
          <p:nvPr/>
        </p:nvSpPr>
        <p:spPr>
          <a:xfrm rot="5400000">
            <a:off x="7462073" y="1708973"/>
            <a:ext cx="2551054" cy="2362199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sp>
        <p:nvSpPr>
          <p:cNvPr id="37" name="Шестиугольник 4"/>
          <p:cNvSpPr txBox="1"/>
          <p:nvPr/>
        </p:nvSpPr>
        <p:spPr>
          <a:xfrm>
            <a:off x="7594600" y="2111215"/>
            <a:ext cx="2286000" cy="18106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центр инжиниринга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kern="1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Шестиугольник 27"/>
          <p:cNvSpPr/>
          <p:nvPr/>
        </p:nvSpPr>
        <p:spPr>
          <a:xfrm rot="5400000">
            <a:off x="6471473" y="4147373"/>
            <a:ext cx="2551054" cy="2362199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sp>
        <p:nvSpPr>
          <p:cNvPr id="29" name="Шестиугольник 4"/>
          <p:cNvSpPr txBox="1"/>
          <p:nvPr/>
        </p:nvSpPr>
        <p:spPr>
          <a:xfrm>
            <a:off x="6711188" y="4549615"/>
            <a:ext cx="2071625" cy="18106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кластерного развития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kern="1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103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98500" y="2432449"/>
            <a:ext cx="6934200" cy="1243143"/>
            <a:chOff x="0" y="2648690"/>
            <a:chExt cx="7162800" cy="144343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079500" y="1500784"/>
            <a:ext cx="5638800" cy="1344421"/>
            <a:chOff x="228600" y="1957276"/>
            <a:chExt cx="5013960" cy="668663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28600" y="1957276"/>
              <a:ext cx="5013960" cy="66866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Скругленный прямоугольник 6"/>
            <p:cNvSpPr txBox="1"/>
            <p:nvPr/>
          </p:nvSpPr>
          <p:spPr>
            <a:xfrm>
              <a:off x="261241" y="1989917"/>
              <a:ext cx="4667947" cy="50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9516" tIns="0" rIns="189516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b="1" kern="1200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Для тех, кто планирует стать предпринимателем</a:t>
              </a:r>
            </a:p>
          </p:txBody>
        </p:sp>
      </p:grpSp>
      <p:sp>
        <p:nvSpPr>
          <p:cNvPr id="8" name="object 13">
            <a:extLst>
              <a:ext uri="{FF2B5EF4-FFF2-40B4-BE49-F238E27FC236}">
                <a16:creationId xmlns:a16="http://schemas.microsoft.com/office/drawing/2014/main" id="{7314D8BE-54B1-4836-AB96-DAFFAC50607E}"/>
              </a:ext>
            </a:extLst>
          </p:cNvPr>
          <p:cNvSpPr/>
          <p:nvPr/>
        </p:nvSpPr>
        <p:spPr>
          <a:xfrm>
            <a:off x="8234299" y="5614670"/>
            <a:ext cx="2458085" cy="1959610"/>
          </a:xfrm>
          <a:custGeom>
            <a:avLst/>
            <a:gdLst/>
            <a:ahLst/>
            <a:cxnLst/>
            <a:rect l="l" t="t" r="r" b="b"/>
            <a:pathLst>
              <a:path w="2458084" h="1959609">
                <a:moveTo>
                  <a:pt x="1587404" y="0"/>
                </a:moveTo>
                <a:lnTo>
                  <a:pt x="1542519" y="1237"/>
                </a:lnTo>
                <a:lnTo>
                  <a:pt x="1497701" y="3718"/>
                </a:lnTo>
                <a:lnTo>
                  <a:pt x="1452979" y="7439"/>
                </a:lnTo>
                <a:lnTo>
                  <a:pt x="1408378" y="12397"/>
                </a:lnTo>
                <a:lnTo>
                  <a:pt x="1363929" y="18589"/>
                </a:lnTo>
                <a:lnTo>
                  <a:pt x="1319659" y="26012"/>
                </a:lnTo>
                <a:lnTo>
                  <a:pt x="1275595" y="34663"/>
                </a:lnTo>
                <a:lnTo>
                  <a:pt x="1231765" y="44538"/>
                </a:lnTo>
                <a:lnTo>
                  <a:pt x="1188199" y="55634"/>
                </a:lnTo>
                <a:lnTo>
                  <a:pt x="1144923" y="67949"/>
                </a:lnTo>
                <a:lnTo>
                  <a:pt x="1101965" y="81479"/>
                </a:lnTo>
                <a:lnTo>
                  <a:pt x="1059354" y="96222"/>
                </a:lnTo>
                <a:lnTo>
                  <a:pt x="1017118" y="112173"/>
                </a:lnTo>
                <a:lnTo>
                  <a:pt x="975284" y="129331"/>
                </a:lnTo>
                <a:lnTo>
                  <a:pt x="933880" y="147691"/>
                </a:lnTo>
                <a:lnTo>
                  <a:pt x="892935" y="167251"/>
                </a:lnTo>
                <a:lnTo>
                  <a:pt x="852476" y="188008"/>
                </a:lnTo>
                <a:lnTo>
                  <a:pt x="812532" y="209959"/>
                </a:lnTo>
                <a:lnTo>
                  <a:pt x="773130" y="233100"/>
                </a:lnTo>
                <a:lnTo>
                  <a:pt x="734298" y="257428"/>
                </a:lnTo>
                <a:lnTo>
                  <a:pt x="696064" y="282941"/>
                </a:lnTo>
                <a:lnTo>
                  <a:pt x="658456" y="309634"/>
                </a:lnTo>
                <a:lnTo>
                  <a:pt x="621503" y="337506"/>
                </a:lnTo>
                <a:lnTo>
                  <a:pt x="585232" y="366553"/>
                </a:lnTo>
                <a:lnTo>
                  <a:pt x="549670" y="396772"/>
                </a:lnTo>
                <a:lnTo>
                  <a:pt x="514847" y="428160"/>
                </a:lnTo>
                <a:lnTo>
                  <a:pt x="480790" y="460713"/>
                </a:lnTo>
                <a:lnTo>
                  <a:pt x="447527" y="494429"/>
                </a:lnTo>
                <a:lnTo>
                  <a:pt x="415083" y="529307"/>
                </a:lnTo>
                <a:lnTo>
                  <a:pt x="383494" y="565336"/>
                </a:lnTo>
                <a:lnTo>
                  <a:pt x="352781" y="602521"/>
                </a:lnTo>
                <a:lnTo>
                  <a:pt x="323169" y="640589"/>
                </a:lnTo>
                <a:lnTo>
                  <a:pt x="294877" y="679260"/>
                </a:lnTo>
                <a:lnTo>
                  <a:pt x="267901" y="718506"/>
                </a:lnTo>
                <a:lnTo>
                  <a:pt x="242239" y="758297"/>
                </a:lnTo>
                <a:lnTo>
                  <a:pt x="217886" y="798607"/>
                </a:lnTo>
                <a:lnTo>
                  <a:pt x="194841" y="839407"/>
                </a:lnTo>
                <a:lnTo>
                  <a:pt x="173099" y="880670"/>
                </a:lnTo>
                <a:lnTo>
                  <a:pt x="152659" y="922367"/>
                </a:lnTo>
                <a:lnTo>
                  <a:pt x="133516" y="964472"/>
                </a:lnTo>
                <a:lnTo>
                  <a:pt x="115668" y="1006955"/>
                </a:lnTo>
                <a:lnTo>
                  <a:pt x="99111" y="1049789"/>
                </a:lnTo>
                <a:lnTo>
                  <a:pt x="83843" y="1092946"/>
                </a:lnTo>
                <a:lnTo>
                  <a:pt x="69860" y="1136398"/>
                </a:lnTo>
                <a:lnTo>
                  <a:pt x="57159" y="1180117"/>
                </a:lnTo>
                <a:lnTo>
                  <a:pt x="45738" y="1224075"/>
                </a:lnTo>
                <a:lnTo>
                  <a:pt x="35593" y="1268245"/>
                </a:lnTo>
                <a:lnTo>
                  <a:pt x="26720" y="1312598"/>
                </a:lnTo>
                <a:lnTo>
                  <a:pt x="19118" y="1357107"/>
                </a:lnTo>
                <a:lnTo>
                  <a:pt x="12783" y="1401743"/>
                </a:lnTo>
                <a:lnTo>
                  <a:pt x="7711" y="1446479"/>
                </a:lnTo>
                <a:lnTo>
                  <a:pt x="3900" y="1491287"/>
                </a:lnTo>
                <a:lnTo>
                  <a:pt x="1346" y="1536139"/>
                </a:lnTo>
                <a:lnTo>
                  <a:pt x="47" y="1581007"/>
                </a:lnTo>
                <a:lnTo>
                  <a:pt x="0" y="1625862"/>
                </a:lnTo>
                <a:lnTo>
                  <a:pt x="1200" y="1670678"/>
                </a:lnTo>
                <a:lnTo>
                  <a:pt x="3646" y="1715426"/>
                </a:lnTo>
                <a:lnTo>
                  <a:pt x="7334" y="1760078"/>
                </a:lnTo>
                <a:lnTo>
                  <a:pt x="12261" y="1804607"/>
                </a:lnTo>
                <a:lnTo>
                  <a:pt x="18423" y="1848984"/>
                </a:lnTo>
                <a:lnTo>
                  <a:pt x="25819" y="1893182"/>
                </a:lnTo>
                <a:lnTo>
                  <a:pt x="34444" y="1937173"/>
                </a:lnTo>
                <a:lnTo>
                  <a:pt x="39418" y="1959262"/>
                </a:lnTo>
                <a:lnTo>
                  <a:pt x="556179" y="1959262"/>
                </a:lnTo>
                <a:lnTo>
                  <a:pt x="552409" y="1948524"/>
                </a:lnTo>
                <a:lnTo>
                  <a:pt x="538092" y="1901016"/>
                </a:lnTo>
                <a:lnTo>
                  <a:pt x="525893" y="1852767"/>
                </a:lnTo>
                <a:lnTo>
                  <a:pt x="515849" y="1803839"/>
                </a:lnTo>
                <a:lnTo>
                  <a:pt x="508259" y="1756429"/>
                </a:lnTo>
                <a:lnTo>
                  <a:pt x="502752" y="1709170"/>
                </a:lnTo>
                <a:lnTo>
                  <a:pt x="499294" y="1662110"/>
                </a:lnTo>
                <a:lnTo>
                  <a:pt x="497853" y="1615298"/>
                </a:lnTo>
                <a:lnTo>
                  <a:pt x="498394" y="1568782"/>
                </a:lnTo>
                <a:lnTo>
                  <a:pt x="500885" y="1522611"/>
                </a:lnTo>
                <a:lnTo>
                  <a:pt x="505290" y="1476832"/>
                </a:lnTo>
                <a:lnTo>
                  <a:pt x="511578" y="1431494"/>
                </a:lnTo>
                <a:lnTo>
                  <a:pt x="519714" y="1386646"/>
                </a:lnTo>
                <a:lnTo>
                  <a:pt x="529665" y="1342335"/>
                </a:lnTo>
                <a:lnTo>
                  <a:pt x="541397" y="1298610"/>
                </a:lnTo>
                <a:lnTo>
                  <a:pt x="554878" y="1255519"/>
                </a:lnTo>
                <a:lnTo>
                  <a:pt x="570072" y="1213110"/>
                </a:lnTo>
                <a:lnTo>
                  <a:pt x="586948" y="1171433"/>
                </a:lnTo>
                <a:lnTo>
                  <a:pt x="605470" y="1130535"/>
                </a:lnTo>
                <a:lnTo>
                  <a:pt x="625607" y="1090464"/>
                </a:lnTo>
                <a:lnTo>
                  <a:pt x="647323" y="1051269"/>
                </a:lnTo>
                <a:lnTo>
                  <a:pt x="670587" y="1012998"/>
                </a:lnTo>
                <a:lnTo>
                  <a:pt x="695363" y="975699"/>
                </a:lnTo>
                <a:lnTo>
                  <a:pt x="721619" y="939421"/>
                </a:lnTo>
                <a:lnTo>
                  <a:pt x="749322" y="904212"/>
                </a:lnTo>
                <a:lnTo>
                  <a:pt x="778437" y="870121"/>
                </a:lnTo>
                <a:lnTo>
                  <a:pt x="808931" y="837195"/>
                </a:lnTo>
                <a:lnTo>
                  <a:pt x="840771" y="805483"/>
                </a:lnTo>
                <a:lnTo>
                  <a:pt x="873922" y="775033"/>
                </a:lnTo>
                <a:lnTo>
                  <a:pt x="908353" y="745894"/>
                </a:lnTo>
                <a:lnTo>
                  <a:pt x="944028" y="718113"/>
                </a:lnTo>
                <a:lnTo>
                  <a:pt x="980915" y="691740"/>
                </a:lnTo>
                <a:lnTo>
                  <a:pt x="1018980" y="666823"/>
                </a:lnTo>
                <a:lnTo>
                  <a:pt x="1058189" y="643409"/>
                </a:lnTo>
                <a:lnTo>
                  <a:pt x="1098509" y="621547"/>
                </a:lnTo>
                <a:lnTo>
                  <a:pt x="1139906" y="601286"/>
                </a:lnTo>
                <a:lnTo>
                  <a:pt x="1182348" y="582674"/>
                </a:lnTo>
                <a:lnTo>
                  <a:pt x="1225800" y="565758"/>
                </a:lnTo>
                <a:lnTo>
                  <a:pt x="1270228" y="550588"/>
                </a:lnTo>
                <a:lnTo>
                  <a:pt x="1315600" y="537212"/>
                </a:lnTo>
                <a:lnTo>
                  <a:pt x="1361882" y="525678"/>
                </a:lnTo>
                <a:lnTo>
                  <a:pt x="1409040" y="516034"/>
                </a:lnTo>
                <a:lnTo>
                  <a:pt x="1456554" y="508411"/>
                </a:lnTo>
                <a:lnTo>
                  <a:pt x="1503915" y="502866"/>
                </a:lnTo>
                <a:lnTo>
                  <a:pt x="1551074" y="499366"/>
                </a:lnTo>
                <a:lnTo>
                  <a:pt x="1597983" y="497876"/>
                </a:lnTo>
                <a:lnTo>
                  <a:pt x="2457551" y="497876"/>
                </a:lnTo>
                <a:lnTo>
                  <a:pt x="2457551" y="242042"/>
                </a:lnTo>
                <a:lnTo>
                  <a:pt x="2415722" y="216814"/>
                </a:lnTo>
                <a:lnTo>
                  <a:pt x="2374880" y="193841"/>
                </a:lnTo>
                <a:lnTo>
                  <a:pt x="2333574" y="172171"/>
                </a:lnTo>
                <a:lnTo>
                  <a:pt x="2291831" y="151800"/>
                </a:lnTo>
                <a:lnTo>
                  <a:pt x="2249680" y="132725"/>
                </a:lnTo>
                <a:lnTo>
                  <a:pt x="2207148" y="114943"/>
                </a:lnTo>
                <a:lnTo>
                  <a:pt x="2164264" y="98450"/>
                </a:lnTo>
                <a:lnTo>
                  <a:pt x="2121055" y="83244"/>
                </a:lnTo>
                <a:lnTo>
                  <a:pt x="2077549" y="69322"/>
                </a:lnTo>
                <a:lnTo>
                  <a:pt x="2033775" y="56680"/>
                </a:lnTo>
                <a:lnTo>
                  <a:pt x="1989760" y="45315"/>
                </a:lnTo>
                <a:lnTo>
                  <a:pt x="1945532" y="35225"/>
                </a:lnTo>
                <a:lnTo>
                  <a:pt x="1901119" y="26405"/>
                </a:lnTo>
                <a:lnTo>
                  <a:pt x="1856549" y="18854"/>
                </a:lnTo>
                <a:lnTo>
                  <a:pt x="1811851" y="12567"/>
                </a:lnTo>
                <a:lnTo>
                  <a:pt x="1767051" y="7542"/>
                </a:lnTo>
                <a:lnTo>
                  <a:pt x="1722179" y="3776"/>
                </a:lnTo>
                <a:lnTo>
                  <a:pt x="1677262" y="1266"/>
                </a:lnTo>
                <a:lnTo>
                  <a:pt x="1632327" y="8"/>
                </a:lnTo>
                <a:lnTo>
                  <a:pt x="1587404" y="0"/>
                </a:lnTo>
                <a:close/>
              </a:path>
              <a:path w="2458084" h="1959609">
                <a:moveTo>
                  <a:pt x="2457551" y="497876"/>
                </a:moveTo>
                <a:lnTo>
                  <a:pt x="1597983" y="497876"/>
                </a:lnTo>
                <a:lnTo>
                  <a:pt x="1644593" y="498365"/>
                </a:lnTo>
                <a:lnTo>
                  <a:pt x="1690856" y="500798"/>
                </a:lnTo>
                <a:lnTo>
                  <a:pt x="1736724" y="505142"/>
                </a:lnTo>
                <a:lnTo>
                  <a:pt x="1782148" y="511364"/>
                </a:lnTo>
                <a:lnTo>
                  <a:pt x="1827080" y="519430"/>
                </a:lnTo>
                <a:lnTo>
                  <a:pt x="1871472" y="529307"/>
                </a:lnTo>
                <a:lnTo>
                  <a:pt x="1915274" y="540962"/>
                </a:lnTo>
                <a:lnTo>
                  <a:pt x="1958439" y="554361"/>
                </a:lnTo>
                <a:lnTo>
                  <a:pt x="2000918" y="569471"/>
                </a:lnTo>
                <a:lnTo>
                  <a:pt x="2042664" y="586259"/>
                </a:lnTo>
                <a:lnTo>
                  <a:pt x="2083626" y="604691"/>
                </a:lnTo>
                <a:lnTo>
                  <a:pt x="2123758" y="624733"/>
                </a:lnTo>
                <a:lnTo>
                  <a:pt x="2163010" y="646353"/>
                </a:lnTo>
                <a:lnTo>
                  <a:pt x="2201335" y="669517"/>
                </a:lnTo>
                <a:lnTo>
                  <a:pt x="2238683" y="694192"/>
                </a:lnTo>
                <a:lnTo>
                  <a:pt x="2275007" y="720345"/>
                </a:lnTo>
                <a:lnTo>
                  <a:pt x="2310258" y="747941"/>
                </a:lnTo>
                <a:lnTo>
                  <a:pt x="2344387" y="776948"/>
                </a:lnTo>
                <a:lnTo>
                  <a:pt x="2377347" y="807333"/>
                </a:lnTo>
                <a:lnTo>
                  <a:pt x="2409089" y="839061"/>
                </a:lnTo>
                <a:lnTo>
                  <a:pt x="2439564" y="872100"/>
                </a:lnTo>
                <a:lnTo>
                  <a:pt x="2457551" y="893267"/>
                </a:lnTo>
                <a:lnTo>
                  <a:pt x="2457551" y="497876"/>
                </a:lnTo>
                <a:close/>
              </a:path>
            </a:pathLst>
          </a:custGeom>
          <a:solidFill>
            <a:srgbClr val="EC5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452C63-7C8E-6C44-1854-92F51FA7E7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687" y="26407"/>
            <a:ext cx="2754697" cy="1487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25861767-57AD-F594-C526-91650D78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26407"/>
            <a:ext cx="2767108" cy="92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-342630" y="2915124"/>
            <a:ext cx="93027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z="2200" b="1" dirty="0">
                <a:solidFill>
                  <a:srgbClr val="542012"/>
                </a:solidFill>
                <a:cs typeface="Arial"/>
              </a:rPr>
              <a:t>Консультационные услуги</a:t>
            </a:r>
            <a:endParaRPr lang="ru-RU" sz="2200" b="1" spc="-15" dirty="0">
              <a:solidFill>
                <a:srgbClr val="542012"/>
              </a:solidFill>
              <a:cs typeface="Arial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668507" y="3931966"/>
            <a:ext cx="6934200" cy="1243143"/>
            <a:chOff x="0" y="2648690"/>
            <a:chExt cx="7162800" cy="1443438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Box 22"/>
            <p:cNvSpPr txBox="1"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-515768" y="4168816"/>
            <a:ext cx="93027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z="2200" b="1" dirty="0">
                <a:solidFill>
                  <a:srgbClr val="542012"/>
                </a:solidFill>
                <a:cs typeface="Arial"/>
              </a:rPr>
              <a:t>Семинары, тренинги, обучающие мероприятия</a:t>
            </a:r>
            <a:endParaRPr lang="ru-RU" sz="2200" b="1" spc="-15" dirty="0">
              <a:solidFill>
                <a:srgbClr val="542012"/>
              </a:solidFill>
              <a:cs typeface="Arial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684990" y="5497030"/>
            <a:ext cx="6940955" cy="1374326"/>
            <a:chOff x="-6978" y="2648690"/>
            <a:chExt cx="7169778" cy="1595757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TextBox 26"/>
            <p:cNvSpPr txBox="1"/>
            <p:nvPr/>
          </p:nvSpPr>
          <p:spPr>
            <a:xfrm>
              <a:off x="-6978" y="2801009"/>
              <a:ext cx="7162800" cy="1443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-485775" y="5779633"/>
            <a:ext cx="93027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z="2000" b="1" dirty="0">
                <a:solidFill>
                  <a:srgbClr val="542012"/>
                </a:solidFill>
                <a:cs typeface="Arial"/>
              </a:rPr>
              <a:t>Регистрация организационной формы (ИП,ООО)</a:t>
            </a:r>
            <a:endParaRPr lang="ru-RU" sz="2000" b="1" spc="-15" dirty="0">
              <a:solidFill>
                <a:srgbClr val="54201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7267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22300" y="1772370"/>
            <a:ext cx="6934200" cy="1348980"/>
            <a:chOff x="0" y="2648690"/>
            <a:chExt cx="7162800" cy="144343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079500" y="939151"/>
            <a:ext cx="5084594" cy="920627"/>
            <a:chOff x="197852" y="1957276"/>
            <a:chExt cx="5044708" cy="668663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28600" y="1957276"/>
              <a:ext cx="5013960" cy="66866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Скругленный прямоугольник 6"/>
            <p:cNvSpPr txBox="1"/>
            <p:nvPr/>
          </p:nvSpPr>
          <p:spPr>
            <a:xfrm>
              <a:off x="197852" y="2004220"/>
              <a:ext cx="4948678" cy="6033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9516" tIns="0" rIns="189516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САМОЗАНЯТЫЙ</a:t>
              </a:r>
            </a:p>
          </p:txBody>
        </p:sp>
      </p:grpSp>
      <p:sp>
        <p:nvSpPr>
          <p:cNvPr id="8" name="object 13">
            <a:extLst>
              <a:ext uri="{FF2B5EF4-FFF2-40B4-BE49-F238E27FC236}">
                <a16:creationId xmlns:a16="http://schemas.microsoft.com/office/drawing/2014/main" id="{7314D8BE-54B1-4836-AB96-DAFFAC50607E}"/>
              </a:ext>
            </a:extLst>
          </p:cNvPr>
          <p:cNvSpPr/>
          <p:nvPr/>
        </p:nvSpPr>
        <p:spPr>
          <a:xfrm>
            <a:off x="8234299" y="5614670"/>
            <a:ext cx="2458085" cy="1959610"/>
          </a:xfrm>
          <a:custGeom>
            <a:avLst/>
            <a:gdLst/>
            <a:ahLst/>
            <a:cxnLst/>
            <a:rect l="l" t="t" r="r" b="b"/>
            <a:pathLst>
              <a:path w="2458084" h="1959609">
                <a:moveTo>
                  <a:pt x="1587404" y="0"/>
                </a:moveTo>
                <a:lnTo>
                  <a:pt x="1542519" y="1237"/>
                </a:lnTo>
                <a:lnTo>
                  <a:pt x="1497701" y="3718"/>
                </a:lnTo>
                <a:lnTo>
                  <a:pt x="1452979" y="7439"/>
                </a:lnTo>
                <a:lnTo>
                  <a:pt x="1408378" y="12397"/>
                </a:lnTo>
                <a:lnTo>
                  <a:pt x="1363929" y="18589"/>
                </a:lnTo>
                <a:lnTo>
                  <a:pt x="1319659" y="26012"/>
                </a:lnTo>
                <a:lnTo>
                  <a:pt x="1275595" y="34663"/>
                </a:lnTo>
                <a:lnTo>
                  <a:pt x="1231765" y="44538"/>
                </a:lnTo>
                <a:lnTo>
                  <a:pt x="1188199" y="55634"/>
                </a:lnTo>
                <a:lnTo>
                  <a:pt x="1144923" y="67949"/>
                </a:lnTo>
                <a:lnTo>
                  <a:pt x="1101965" y="81479"/>
                </a:lnTo>
                <a:lnTo>
                  <a:pt x="1059354" y="96222"/>
                </a:lnTo>
                <a:lnTo>
                  <a:pt x="1017118" y="112173"/>
                </a:lnTo>
                <a:lnTo>
                  <a:pt x="975284" y="129331"/>
                </a:lnTo>
                <a:lnTo>
                  <a:pt x="933880" y="147691"/>
                </a:lnTo>
                <a:lnTo>
                  <a:pt x="892935" y="167251"/>
                </a:lnTo>
                <a:lnTo>
                  <a:pt x="852476" y="188008"/>
                </a:lnTo>
                <a:lnTo>
                  <a:pt x="812532" y="209959"/>
                </a:lnTo>
                <a:lnTo>
                  <a:pt x="773130" y="233100"/>
                </a:lnTo>
                <a:lnTo>
                  <a:pt x="734298" y="257428"/>
                </a:lnTo>
                <a:lnTo>
                  <a:pt x="696064" y="282941"/>
                </a:lnTo>
                <a:lnTo>
                  <a:pt x="658456" y="309634"/>
                </a:lnTo>
                <a:lnTo>
                  <a:pt x="621503" y="337506"/>
                </a:lnTo>
                <a:lnTo>
                  <a:pt x="585232" y="366553"/>
                </a:lnTo>
                <a:lnTo>
                  <a:pt x="549670" y="396772"/>
                </a:lnTo>
                <a:lnTo>
                  <a:pt x="514847" y="428160"/>
                </a:lnTo>
                <a:lnTo>
                  <a:pt x="480790" y="460713"/>
                </a:lnTo>
                <a:lnTo>
                  <a:pt x="447527" y="494429"/>
                </a:lnTo>
                <a:lnTo>
                  <a:pt x="415083" y="529307"/>
                </a:lnTo>
                <a:lnTo>
                  <a:pt x="383494" y="565336"/>
                </a:lnTo>
                <a:lnTo>
                  <a:pt x="352781" y="602521"/>
                </a:lnTo>
                <a:lnTo>
                  <a:pt x="323169" y="640589"/>
                </a:lnTo>
                <a:lnTo>
                  <a:pt x="294877" y="679260"/>
                </a:lnTo>
                <a:lnTo>
                  <a:pt x="267901" y="718506"/>
                </a:lnTo>
                <a:lnTo>
                  <a:pt x="242239" y="758297"/>
                </a:lnTo>
                <a:lnTo>
                  <a:pt x="217886" y="798607"/>
                </a:lnTo>
                <a:lnTo>
                  <a:pt x="194841" y="839407"/>
                </a:lnTo>
                <a:lnTo>
                  <a:pt x="173099" y="880670"/>
                </a:lnTo>
                <a:lnTo>
                  <a:pt x="152659" y="922367"/>
                </a:lnTo>
                <a:lnTo>
                  <a:pt x="133516" y="964472"/>
                </a:lnTo>
                <a:lnTo>
                  <a:pt x="115668" y="1006955"/>
                </a:lnTo>
                <a:lnTo>
                  <a:pt x="99111" y="1049789"/>
                </a:lnTo>
                <a:lnTo>
                  <a:pt x="83843" y="1092946"/>
                </a:lnTo>
                <a:lnTo>
                  <a:pt x="69860" y="1136398"/>
                </a:lnTo>
                <a:lnTo>
                  <a:pt x="57159" y="1180117"/>
                </a:lnTo>
                <a:lnTo>
                  <a:pt x="45738" y="1224075"/>
                </a:lnTo>
                <a:lnTo>
                  <a:pt x="35593" y="1268245"/>
                </a:lnTo>
                <a:lnTo>
                  <a:pt x="26720" y="1312598"/>
                </a:lnTo>
                <a:lnTo>
                  <a:pt x="19118" y="1357107"/>
                </a:lnTo>
                <a:lnTo>
                  <a:pt x="12783" y="1401743"/>
                </a:lnTo>
                <a:lnTo>
                  <a:pt x="7711" y="1446479"/>
                </a:lnTo>
                <a:lnTo>
                  <a:pt x="3900" y="1491287"/>
                </a:lnTo>
                <a:lnTo>
                  <a:pt x="1346" y="1536139"/>
                </a:lnTo>
                <a:lnTo>
                  <a:pt x="47" y="1581007"/>
                </a:lnTo>
                <a:lnTo>
                  <a:pt x="0" y="1625862"/>
                </a:lnTo>
                <a:lnTo>
                  <a:pt x="1200" y="1670678"/>
                </a:lnTo>
                <a:lnTo>
                  <a:pt x="3646" y="1715426"/>
                </a:lnTo>
                <a:lnTo>
                  <a:pt x="7334" y="1760078"/>
                </a:lnTo>
                <a:lnTo>
                  <a:pt x="12261" y="1804607"/>
                </a:lnTo>
                <a:lnTo>
                  <a:pt x="18423" y="1848984"/>
                </a:lnTo>
                <a:lnTo>
                  <a:pt x="25819" y="1893182"/>
                </a:lnTo>
                <a:lnTo>
                  <a:pt x="34444" y="1937173"/>
                </a:lnTo>
                <a:lnTo>
                  <a:pt x="39418" y="1959262"/>
                </a:lnTo>
                <a:lnTo>
                  <a:pt x="556179" y="1959262"/>
                </a:lnTo>
                <a:lnTo>
                  <a:pt x="552409" y="1948524"/>
                </a:lnTo>
                <a:lnTo>
                  <a:pt x="538092" y="1901016"/>
                </a:lnTo>
                <a:lnTo>
                  <a:pt x="525893" y="1852767"/>
                </a:lnTo>
                <a:lnTo>
                  <a:pt x="515849" y="1803839"/>
                </a:lnTo>
                <a:lnTo>
                  <a:pt x="508259" y="1756429"/>
                </a:lnTo>
                <a:lnTo>
                  <a:pt x="502752" y="1709170"/>
                </a:lnTo>
                <a:lnTo>
                  <a:pt x="499294" y="1662110"/>
                </a:lnTo>
                <a:lnTo>
                  <a:pt x="497853" y="1615298"/>
                </a:lnTo>
                <a:lnTo>
                  <a:pt x="498394" y="1568782"/>
                </a:lnTo>
                <a:lnTo>
                  <a:pt x="500885" y="1522611"/>
                </a:lnTo>
                <a:lnTo>
                  <a:pt x="505290" y="1476832"/>
                </a:lnTo>
                <a:lnTo>
                  <a:pt x="511578" y="1431494"/>
                </a:lnTo>
                <a:lnTo>
                  <a:pt x="519714" y="1386646"/>
                </a:lnTo>
                <a:lnTo>
                  <a:pt x="529665" y="1342335"/>
                </a:lnTo>
                <a:lnTo>
                  <a:pt x="541397" y="1298610"/>
                </a:lnTo>
                <a:lnTo>
                  <a:pt x="554878" y="1255519"/>
                </a:lnTo>
                <a:lnTo>
                  <a:pt x="570072" y="1213110"/>
                </a:lnTo>
                <a:lnTo>
                  <a:pt x="586948" y="1171433"/>
                </a:lnTo>
                <a:lnTo>
                  <a:pt x="605470" y="1130535"/>
                </a:lnTo>
                <a:lnTo>
                  <a:pt x="625607" y="1090464"/>
                </a:lnTo>
                <a:lnTo>
                  <a:pt x="647323" y="1051269"/>
                </a:lnTo>
                <a:lnTo>
                  <a:pt x="670587" y="1012998"/>
                </a:lnTo>
                <a:lnTo>
                  <a:pt x="695363" y="975699"/>
                </a:lnTo>
                <a:lnTo>
                  <a:pt x="721619" y="939421"/>
                </a:lnTo>
                <a:lnTo>
                  <a:pt x="749322" y="904212"/>
                </a:lnTo>
                <a:lnTo>
                  <a:pt x="778437" y="870121"/>
                </a:lnTo>
                <a:lnTo>
                  <a:pt x="808931" y="837195"/>
                </a:lnTo>
                <a:lnTo>
                  <a:pt x="840771" y="805483"/>
                </a:lnTo>
                <a:lnTo>
                  <a:pt x="873922" y="775033"/>
                </a:lnTo>
                <a:lnTo>
                  <a:pt x="908353" y="745894"/>
                </a:lnTo>
                <a:lnTo>
                  <a:pt x="944028" y="718113"/>
                </a:lnTo>
                <a:lnTo>
                  <a:pt x="980915" y="691740"/>
                </a:lnTo>
                <a:lnTo>
                  <a:pt x="1018980" y="666823"/>
                </a:lnTo>
                <a:lnTo>
                  <a:pt x="1058189" y="643409"/>
                </a:lnTo>
                <a:lnTo>
                  <a:pt x="1098509" y="621547"/>
                </a:lnTo>
                <a:lnTo>
                  <a:pt x="1139906" y="601286"/>
                </a:lnTo>
                <a:lnTo>
                  <a:pt x="1182348" y="582674"/>
                </a:lnTo>
                <a:lnTo>
                  <a:pt x="1225800" y="565758"/>
                </a:lnTo>
                <a:lnTo>
                  <a:pt x="1270228" y="550588"/>
                </a:lnTo>
                <a:lnTo>
                  <a:pt x="1315600" y="537212"/>
                </a:lnTo>
                <a:lnTo>
                  <a:pt x="1361882" y="525678"/>
                </a:lnTo>
                <a:lnTo>
                  <a:pt x="1409040" y="516034"/>
                </a:lnTo>
                <a:lnTo>
                  <a:pt x="1456554" y="508411"/>
                </a:lnTo>
                <a:lnTo>
                  <a:pt x="1503915" y="502866"/>
                </a:lnTo>
                <a:lnTo>
                  <a:pt x="1551074" y="499366"/>
                </a:lnTo>
                <a:lnTo>
                  <a:pt x="1597983" y="497876"/>
                </a:lnTo>
                <a:lnTo>
                  <a:pt x="2457551" y="497876"/>
                </a:lnTo>
                <a:lnTo>
                  <a:pt x="2457551" y="242042"/>
                </a:lnTo>
                <a:lnTo>
                  <a:pt x="2415722" y="216814"/>
                </a:lnTo>
                <a:lnTo>
                  <a:pt x="2374880" y="193841"/>
                </a:lnTo>
                <a:lnTo>
                  <a:pt x="2333574" y="172171"/>
                </a:lnTo>
                <a:lnTo>
                  <a:pt x="2291831" y="151800"/>
                </a:lnTo>
                <a:lnTo>
                  <a:pt x="2249680" y="132725"/>
                </a:lnTo>
                <a:lnTo>
                  <a:pt x="2207148" y="114943"/>
                </a:lnTo>
                <a:lnTo>
                  <a:pt x="2164264" y="98450"/>
                </a:lnTo>
                <a:lnTo>
                  <a:pt x="2121055" y="83244"/>
                </a:lnTo>
                <a:lnTo>
                  <a:pt x="2077549" y="69322"/>
                </a:lnTo>
                <a:lnTo>
                  <a:pt x="2033775" y="56680"/>
                </a:lnTo>
                <a:lnTo>
                  <a:pt x="1989760" y="45315"/>
                </a:lnTo>
                <a:lnTo>
                  <a:pt x="1945532" y="35225"/>
                </a:lnTo>
                <a:lnTo>
                  <a:pt x="1901119" y="26405"/>
                </a:lnTo>
                <a:lnTo>
                  <a:pt x="1856549" y="18854"/>
                </a:lnTo>
                <a:lnTo>
                  <a:pt x="1811851" y="12567"/>
                </a:lnTo>
                <a:lnTo>
                  <a:pt x="1767051" y="7542"/>
                </a:lnTo>
                <a:lnTo>
                  <a:pt x="1722179" y="3776"/>
                </a:lnTo>
                <a:lnTo>
                  <a:pt x="1677262" y="1266"/>
                </a:lnTo>
                <a:lnTo>
                  <a:pt x="1632327" y="8"/>
                </a:lnTo>
                <a:lnTo>
                  <a:pt x="1587404" y="0"/>
                </a:lnTo>
                <a:close/>
              </a:path>
              <a:path w="2458084" h="1959609">
                <a:moveTo>
                  <a:pt x="2457551" y="497876"/>
                </a:moveTo>
                <a:lnTo>
                  <a:pt x="1597983" y="497876"/>
                </a:lnTo>
                <a:lnTo>
                  <a:pt x="1644593" y="498365"/>
                </a:lnTo>
                <a:lnTo>
                  <a:pt x="1690856" y="500798"/>
                </a:lnTo>
                <a:lnTo>
                  <a:pt x="1736724" y="505142"/>
                </a:lnTo>
                <a:lnTo>
                  <a:pt x="1782148" y="511364"/>
                </a:lnTo>
                <a:lnTo>
                  <a:pt x="1827080" y="519430"/>
                </a:lnTo>
                <a:lnTo>
                  <a:pt x="1871472" y="529307"/>
                </a:lnTo>
                <a:lnTo>
                  <a:pt x="1915274" y="540962"/>
                </a:lnTo>
                <a:lnTo>
                  <a:pt x="1958439" y="554361"/>
                </a:lnTo>
                <a:lnTo>
                  <a:pt x="2000918" y="569471"/>
                </a:lnTo>
                <a:lnTo>
                  <a:pt x="2042664" y="586259"/>
                </a:lnTo>
                <a:lnTo>
                  <a:pt x="2083626" y="604691"/>
                </a:lnTo>
                <a:lnTo>
                  <a:pt x="2123758" y="624733"/>
                </a:lnTo>
                <a:lnTo>
                  <a:pt x="2163010" y="646353"/>
                </a:lnTo>
                <a:lnTo>
                  <a:pt x="2201335" y="669517"/>
                </a:lnTo>
                <a:lnTo>
                  <a:pt x="2238683" y="694192"/>
                </a:lnTo>
                <a:lnTo>
                  <a:pt x="2275007" y="720345"/>
                </a:lnTo>
                <a:lnTo>
                  <a:pt x="2310258" y="747941"/>
                </a:lnTo>
                <a:lnTo>
                  <a:pt x="2344387" y="776948"/>
                </a:lnTo>
                <a:lnTo>
                  <a:pt x="2377347" y="807333"/>
                </a:lnTo>
                <a:lnTo>
                  <a:pt x="2409089" y="839061"/>
                </a:lnTo>
                <a:lnTo>
                  <a:pt x="2439564" y="872100"/>
                </a:lnTo>
                <a:lnTo>
                  <a:pt x="2457551" y="893267"/>
                </a:lnTo>
                <a:lnTo>
                  <a:pt x="2457551" y="497876"/>
                </a:lnTo>
                <a:close/>
              </a:path>
            </a:pathLst>
          </a:custGeom>
          <a:solidFill>
            <a:srgbClr val="EC5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452C63-7C8E-6C44-1854-92F51FA7E7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523" y="217161"/>
            <a:ext cx="2507974" cy="1354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25861767-57AD-F594-C526-91650D78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-20536"/>
            <a:ext cx="2767108" cy="92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-561975" y="1826297"/>
            <a:ext cx="9302750" cy="134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Консультационные услуги</a:t>
            </a:r>
          </a:p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Семинары, тренинги, обучающие мероприятия</a:t>
            </a:r>
          </a:p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Регистрация организационной формы (ИП,ООО)</a:t>
            </a:r>
            <a:endParaRPr lang="ru-RU" sz="2000" b="1" spc="-15" dirty="0">
              <a:solidFill>
                <a:schemeClr val="accent6">
                  <a:lumMod val="50000"/>
                </a:schemeClr>
              </a:solidFill>
              <a:cs typeface="Arial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618787" y="3283260"/>
            <a:ext cx="6934200" cy="881127"/>
            <a:chOff x="0" y="2648690"/>
            <a:chExt cx="7162800" cy="1443438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Box 22"/>
            <p:cNvSpPr txBox="1"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-571973" y="3369880"/>
            <a:ext cx="93027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z="2000" b="1" dirty="0">
                <a:solidFill>
                  <a:srgbClr val="663300"/>
                </a:solidFill>
                <a:cs typeface="Arial"/>
              </a:rPr>
              <a:t>Размещение на </a:t>
            </a:r>
            <a:r>
              <a:rPr lang="ru-RU" sz="2000" b="1" cap="all" dirty="0">
                <a:solidFill>
                  <a:srgbClr val="663300"/>
                </a:solidFill>
              </a:rPr>
              <a:t>ЭЛЕКТРОННОЙ ТОРГОВОЙ ПЛОЩАДКЕ </a:t>
            </a:r>
            <a:r>
              <a:rPr lang="en-US" sz="2000" b="1" cap="all" dirty="0">
                <a:solidFill>
                  <a:srgbClr val="663300"/>
                </a:solidFill>
              </a:rPr>
              <a:t>OZON</a:t>
            </a:r>
            <a:endParaRPr lang="ru-RU" sz="2000" b="1" cap="all" dirty="0">
              <a:solidFill>
                <a:srgbClr val="663300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605276" y="4336971"/>
            <a:ext cx="6934200" cy="881128"/>
            <a:chOff x="0" y="2648690"/>
            <a:chExt cx="7162800" cy="1443438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TextBox 26"/>
            <p:cNvSpPr txBox="1"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-571973" y="4338870"/>
            <a:ext cx="93027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z="2000" b="1" dirty="0">
                <a:solidFill>
                  <a:srgbClr val="542012"/>
                </a:solidFill>
                <a:cs typeface="Arial"/>
              </a:rPr>
              <a:t>Реклама на радиостанциях Томской области, социальной сети (</a:t>
            </a:r>
            <a:r>
              <a:rPr lang="ru-RU" sz="2000" b="1" dirty="0" err="1">
                <a:solidFill>
                  <a:srgbClr val="542012"/>
                </a:solidFill>
              </a:rPr>
              <a:t>Вконтакт</a:t>
            </a:r>
            <a:r>
              <a:rPr lang="ru-RU" sz="2000" b="1" dirty="0">
                <a:solidFill>
                  <a:srgbClr val="542012"/>
                </a:solidFill>
              </a:rPr>
              <a:t>)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605276" y="5380442"/>
            <a:ext cx="6934200" cy="502935"/>
            <a:chOff x="0" y="2648690"/>
            <a:chExt cx="7162800" cy="1443438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TextBox 30"/>
            <p:cNvSpPr txBox="1"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-561975" y="5454492"/>
            <a:ext cx="93027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z="2000" b="1" dirty="0">
                <a:solidFill>
                  <a:srgbClr val="542012"/>
                </a:solidFill>
                <a:cs typeface="Arial"/>
              </a:rPr>
              <a:t>Афиша в маршрутных автобусах</a:t>
            </a:r>
            <a:endParaRPr lang="ru-RU" sz="2000" b="1" spc="-15" dirty="0">
              <a:solidFill>
                <a:srgbClr val="542012"/>
              </a:solidFill>
              <a:cs typeface="Arial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A1B8A99-1613-C453-7D7B-754F61462BF1}"/>
              </a:ext>
            </a:extLst>
          </p:cNvPr>
          <p:cNvGrpSpPr/>
          <p:nvPr/>
        </p:nvGrpSpPr>
        <p:grpSpPr>
          <a:xfrm>
            <a:off x="605276" y="6062481"/>
            <a:ext cx="6934200" cy="502935"/>
            <a:chOff x="0" y="2648690"/>
            <a:chExt cx="7162800" cy="1443438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0E605A74-840A-196F-9F72-5673A2CAD485}"/>
                </a:ext>
              </a:extLst>
            </p:cNvPr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918214-72AD-5052-1326-CC02CD6444D4}"/>
                </a:ext>
              </a:extLst>
            </p:cNvPr>
            <p:cNvSpPr txBox="1"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647BA90-A1E1-B115-2E62-D9E700207994}"/>
              </a:ext>
            </a:extLst>
          </p:cNvPr>
          <p:cNvSpPr/>
          <p:nvPr/>
        </p:nvSpPr>
        <p:spPr>
          <a:xfrm>
            <a:off x="-534684" y="6143051"/>
            <a:ext cx="93027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z="2000" b="1" dirty="0">
                <a:solidFill>
                  <a:srgbClr val="542012"/>
                </a:solidFill>
                <a:cs typeface="Arial"/>
              </a:rPr>
              <a:t>Участие в Фестивалях, Форумах</a:t>
            </a:r>
            <a:endParaRPr lang="ru-RU" sz="2000" b="1" spc="-15" dirty="0">
              <a:solidFill>
                <a:srgbClr val="54201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4310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60793" y="1651000"/>
            <a:ext cx="6303239" cy="1897274"/>
            <a:chOff x="0" y="2648690"/>
            <a:chExt cx="7162800" cy="144343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43196" y="880804"/>
            <a:ext cx="6703704" cy="905460"/>
            <a:chOff x="-378654" y="1957276"/>
            <a:chExt cx="6036091" cy="668663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28600" y="1957276"/>
              <a:ext cx="5013960" cy="66866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Скругленный прямоугольник 6"/>
            <p:cNvSpPr txBox="1"/>
            <p:nvPr/>
          </p:nvSpPr>
          <p:spPr>
            <a:xfrm>
              <a:off x="-378654" y="1989916"/>
              <a:ext cx="6036091" cy="6033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9516" tIns="0" rIns="189516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Действующий предприниматель</a:t>
              </a: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452C63-7C8E-6C44-1854-92F51FA7E7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282" y="150869"/>
            <a:ext cx="2190400" cy="118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25861767-57AD-F594-C526-91650D78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4" y="-109865"/>
            <a:ext cx="2767108" cy="92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-648435" y="1734908"/>
            <a:ext cx="9302750" cy="2095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Консультационные услуги</a:t>
            </a:r>
          </a:p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Семинары, тренинги, обучающие мероприятия</a:t>
            </a:r>
          </a:p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Размещение на </a:t>
            </a:r>
            <a:r>
              <a:rPr lang="ru-RU" b="1" cap="all" dirty="0">
                <a:solidFill>
                  <a:schemeClr val="accent2">
                    <a:lumMod val="75000"/>
                  </a:schemeClr>
                </a:solidFill>
              </a:rPr>
              <a:t>ЭТП</a:t>
            </a:r>
            <a:endParaRPr lang="ru-RU" b="1" dirty="0">
              <a:solidFill>
                <a:schemeClr val="accent2">
                  <a:lumMod val="75000"/>
                </a:schemeClr>
              </a:solidFill>
              <a:cs typeface="Arial"/>
            </a:endParaRPr>
          </a:p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Реклама на радиостанциях Томской области, социальной сети (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Вконтакт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, </a:t>
            </a:r>
          </a:p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Участие в Фестивалях, Форумах</a:t>
            </a:r>
            <a:endParaRPr lang="ru-RU" b="1" spc="-15" dirty="0">
              <a:solidFill>
                <a:schemeClr val="accent2">
                  <a:lumMod val="75000"/>
                </a:schemeClr>
              </a:solidFill>
              <a:cs typeface="Arial"/>
            </a:endParaRPr>
          </a:p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endParaRPr lang="ru-RU" b="1" cap="all" dirty="0">
              <a:solidFill>
                <a:srgbClr val="663300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550255" y="3646916"/>
            <a:ext cx="6303239" cy="456246"/>
            <a:chOff x="0" y="2648690"/>
            <a:chExt cx="7162800" cy="1443438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Box 22"/>
            <p:cNvSpPr txBox="1"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074" name="Picture 2" descr="https://mb.tomsk.ru/upload/content/ci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13" y="1536415"/>
            <a:ext cx="1239453" cy="182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8335" y="3664032"/>
            <a:ext cx="2790336" cy="1378154"/>
          </a:xfrm>
          <a:prstGeom prst="rect">
            <a:avLst/>
          </a:prstGeom>
        </p:spPr>
      </p:pic>
      <p:pic>
        <p:nvPicPr>
          <p:cNvPr id="3080" name="Picture 8" descr="https://ved.tomsk.ru/local/templates/ved/img/main/logo_r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925" y="5459463"/>
            <a:ext cx="3344175" cy="96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89271" y="4027151"/>
            <a:ext cx="5486400" cy="5016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5913" tIns="1353820" rIns="555913" bIns="462280" numCol="1" spcCol="1270" anchor="t" anchorCtr="0">
            <a:noAutofit/>
          </a:bodyPr>
          <a:lstStyle/>
          <a:p>
            <a:pPr marL="0" lvl="1" algn="l" defTabSz="2889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6500" kern="1200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-643841" y="3638892"/>
            <a:ext cx="93027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z="2000" b="1" dirty="0" err="1">
                <a:solidFill>
                  <a:srgbClr val="542012"/>
                </a:solidFill>
                <a:cs typeface="Arial"/>
              </a:rPr>
              <a:t>Выставочно</a:t>
            </a:r>
            <a:r>
              <a:rPr lang="ru-RU" sz="2000" b="1" dirty="0">
                <a:solidFill>
                  <a:srgbClr val="542012"/>
                </a:solidFill>
                <a:cs typeface="Arial"/>
              </a:rPr>
              <a:t>-ярмарочные мероприятия</a:t>
            </a:r>
            <a:endParaRPr lang="ru-RU" sz="2000" b="1" spc="-15" dirty="0">
              <a:solidFill>
                <a:srgbClr val="542012"/>
              </a:solidFill>
              <a:cs typeface="Arial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550255" y="4246409"/>
            <a:ext cx="6357131" cy="442500"/>
            <a:chOff x="0" y="2648690"/>
            <a:chExt cx="7162800" cy="1443438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TextBox 41"/>
            <p:cNvSpPr txBox="1"/>
            <p:nvPr/>
          </p:nvSpPr>
          <p:spPr>
            <a:xfrm>
              <a:off x="0" y="2648690"/>
              <a:ext cx="7162800" cy="9720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550255" y="4827523"/>
            <a:ext cx="6340444" cy="525127"/>
            <a:chOff x="0" y="2648690"/>
            <a:chExt cx="7162800" cy="1443438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TextBox 44"/>
            <p:cNvSpPr txBox="1"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-648435" y="4256037"/>
            <a:ext cx="71526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z="2000" b="1" dirty="0">
                <a:solidFill>
                  <a:srgbClr val="542012"/>
                </a:solidFill>
                <a:cs typeface="Arial"/>
              </a:rPr>
              <a:t>Бизнес-миссии, Бизнес-туры</a:t>
            </a:r>
            <a:endParaRPr lang="ru-RU" sz="2000" b="1" spc="-15" dirty="0">
              <a:solidFill>
                <a:srgbClr val="542012"/>
              </a:solidFill>
              <a:cs typeface="Arial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-648435" y="4881776"/>
            <a:ext cx="93027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z="2000" b="1" dirty="0">
                <a:solidFill>
                  <a:srgbClr val="542012"/>
                </a:solidFill>
                <a:cs typeface="Arial"/>
              </a:rPr>
              <a:t>Стажировки</a:t>
            </a:r>
            <a:endParaRPr lang="ru-RU" sz="2000" b="1" spc="-15" dirty="0">
              <a:solidFill>
                <a:srgbClr val="542012"/>
              </a:solidFill>
              <a:cs typeface="Arial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560793" y="5491264"/>
            <a:ext cx="6340444" cy="496359"/>
            <a:chOff x="0" y="2648690"/>
            <a:chExt cx="7162800" cy="1443438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TextBox 49"/>
            <p:cNvSpPr txBox="1"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-696218" y="5542876"/>
            <a:ext cx="93027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en-US" sz="2000" b="1" dirty="0"/>
              <a:t>2gis.ru </a:t>
            </a:r>
            <a:r>
              <a:rPr lang="ru-RU" sz="2000" b="1" dirty="0"/>
              <a:t>и рекламное продвижение</a:t>
            </a:r>
            <a:endParaRPr lang="ru-RU" sz="2000" b="1" spc="-15" dirty="0">
              <a:solidFill>
                <a:srgbClr val="542012"/>
              </a:solidFill>
              <a:cs typeface="Arial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564007" y="6168615"/>
            <a:ext cx="6340444" cy="496359"/>
            <a:chOff x="0" y="2648690"/>
            <a:chExt cx="7162800" cy="1443438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TextBox 53"/>
            <p:cNvSpPr txBox="1"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-648435" y="6213252"/>
            <a:ext cx="93027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z="2000" b="1" dirty="0"/>
              <a:t>Комплексные услуги для развития бизнеса</a:t>
            </a:r>
            <a:r>
              <a:rPr lang="ru-RU" sz="2000" b="1" dirty="0">
                <a:solidFill>
                  <a:srgbClr val="FF0000"/>
                </a:solidFill>
              </a:rPr>
              <a:t>*</a:t>
            </a:r>
            <a:endParaRPr lang="ru-RU" sz="2000" b="1" spc="-15" dirty="0">
              <a:solidFill>
                <a:srgbClr val="FF0000"/>
              </a:solidFill>
              <a:cs typeface="Arial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E402EEC-4DF8-2E67-3CBE-3CEF8767424B}"/>
              </a:ext>
            </a:extLst>
          </p:cNvPr>
          <p:cNvGrpSpPr/>
          <p:nvPr/>
        </p:nvGrpSpPr>
        <p:grpSpPr>
          <a:xfrm>
            <a:off x="550255" y="6829715"/>
            <a:ext cx="6340444" cy="496359"/>
            <a:chOff x="0" y="2648690"/>
            <a:chExt cx="7162800" cy="1443438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B08625B0-80A4-8E2F-9F9B-DE519801EC73}"/>
                </a:ext>
              </a:extLst>
            </p:cNvPr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ECABCCB-4843-786B-6685-DAE01D31F4EF}"/>
                </a:ext>
              </a:extLst>
            </p:cNvPr>
            <p:cNvSpPr txBox="1"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A38BD13-06C7-4A0A-5ABE-988AB215867F}"/>
              </a:ext>
            </a:extLst>
          </p:cNvPr>
          <p:cNvSpPr/>
          <p:nvPr/>
        </p:nvSpPr>
        <p:spPr>
          <a:xfrm>
            <a:off x="-648436" y="6856524"/>
            <a:ext cx="94241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z="2000" b="1" dirty="0"/>
              <a:t>Акселерационные программы для экспортеров</a:t>
            </a:r>
            <a:r>
              <a:rPr lang="ru-RU" sz="2000" b="1" dirty="0">
                <a:solidFill>
                  <a:srgbClr val="FF0000"/>
                </a:solidFill>
              </a:rPr>
              <a:t>*</a:t>
            </a:r>
            <a:endParaRPr lang="ru-RU" sz="2000" b="1" spc="-15" dirty="0">
              <a:solidFill>
                <a:srgbClr val="FF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7407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6675" y="361315"/>
            <a:ext cx="553720" cy="119380"/>
          </a:xfrm>
          <a:custGeom>
            <a:avLst/>
            <a:gdLst/>
            <a:ahLst/>
            <a:cxnLst/>
            <a:rect l="l" t="t" r="r" b="b"/>
            <a:pathLst>
              <a:path w="553719" h="119379">
                <a:moveTo>
                  <a:pt x="553212" y="0"/>
                </a:moveTo>
                <a:lnTo>
                  <a:pt x="0" y="0"/>
                </a:lnTo>
                <a:lnTo>
                  <a:pt x="0" y="118872"/>
                </a:lnTo>
                <a:lnTo>
                  <a:pt x="553212" y="118872"/>
                </a:lnTo>
                <a:lnTo>
                  <a:pt x="553212" y="0"/>
                </a:lnTo>
                <a:close/>
              </a:path>
            </a:pathLst>
          </a:custGeom>
          <a:solidFill>
            <a:srgbClr val="EC5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07FBD4-EA07-4579-99D5-3A911395F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292" y="314278"/>
            <a:ext cx="1371600" cy="409575"/>
          </a:xfrm>
          <a:prstGeom prst="rect">
            <a:avLst/>
          </a:prstGeom>
        </p:spPr>
      </p:pic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F95E0140-2050-695C-E95D-ACE44DA72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876" y="1226158"/>
            <a:ext cx="9126169" cy="430887"/>
          </a:xfrm>
        </p:spPr>
        <p:txBody>
          <a:bodyPr/>
          <a:lstStyle/>
          <a:p>
            <a:pPr algn="ctr"/>
            <a:r>
              <a:rPr lang="ru-RU" sz="2800" spc="-75" dirty="0">
                <a:solidFill>
                  <a:srgbClr val="FF0000"/>
                </a:solidFill>
              </a:rPr>
              <a:t>*</a:t>
            </a:r>
            <a:r>
              <a:rPr lang="ru-RU" sz="2800" spc="-75" dirty="0"/>
              <a:t>Ко</a:t>
            </a:r>
            <a:r>
              <a:rPr lang="ru-RU" sz="2800" spc="-75" dirty="0">
                <a:solidFill>
                  <a:srgbClr val="542012"/>
                </a:solidFill>
                <a:latin typeface="Arial Black"/>
                <a:ea typeface="+mj-ea"/>
              </a:rPr>
              <a:t>мплексные Услуги ЦРМСП, ЦИСС:</a:t>
            </a:r>
            <a:endParaRPr 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726BC2-208B-86BF-32E2-E9BD810E8A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627" y="63000"/>
            <a:ext cx="2154817" cy="1163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D9FAF8C-0929-A614-FC72-318D8A4DE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137" y="54231"/>
            <a:ext cx="2767108" cy="92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287AB4BA-B86D-710B-EA9E-D234EEA97C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088261"/>
              </p:ext>
            </p:extLst>
          </p:nvPr>
        </p:nvGraphicFramePr>
        <p:xfrm>
          <a:off x="-2425700" y="1651000"/>
          <a:ext cx="15011400" cy="9014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4772699-CD95-233D-28F2-C75EDEC2F17F}"/>
              </a:ext>
            </a:extLst>
          </p:cNvPr>
          <p:cNvSpPr txBox="1"/>
          <p:nvPr/>
        </p:nvSpPr>
        <p:spPr>
          <a:xfrm>
            <a:off x="3154085" y="2920988"/>
            <a:ext cx="149834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(визитки и листовки)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31F29A-CCC9-42AF-8003-F40EB2C9BC16}"/>
              </a:ext>
            </a:extLst>
          </p:cNvPr>
          <p:cNvSpPr txBox="1"/>
          <p:nvPr/>
        </p:nvSpPr>
        <p:spPr>
          <a:xfrm>
            <a:off x="4942926" y="2802640"/>
            <a:ext cx="98088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(афиша в </a:t>
            </a:r>
          </a:p>
          <a:p>
            <a:pPr algn="ctr"/>
            <a:r>
              <a:rPr lang="ru-RU" sz="11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маршрутных</a:t>
            </a:r>
          </a:p>
          <a:p>
            <a:pPr algn="ctr"/>
            <a:r>
              <a:rPr lang="ru-RU" sz="11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автобусах)</a:t>
            </a:r>
            <a:endParaRPr lang="ru-RU" sz="11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478086-5BB5-F23A-D1CA-60A984E7DF74}"/>
              </a:ext>
            </a:extLst>
          </p:cNvPr>
          <p:cNvSpPr txBox="1"/>
          <p:nvPr/>
        </p:nvSpPr>
        <p:spPr>
          <a:xfrm>
            <a:off x="4736724" y="2380499"/>
            <a:ext cx="13482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Рекламная афиша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E691ED-48EE-2D84-778F-96ABFEB1E911}"/>
              </a:ext>
            </a:extLst>
          </p:cNvPr>
          <p:cNvSpPr txBox="1"/>
          <p:nvPr/>
        </p:nvSpPr>
        <p:spPr>
          <a:xfrm>
            <a:off x="6311227" y="2444841"/>
            <a:ext cx="14563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Продвижение+</a:t>
            </a:r>
          </a:p>
          <a:p>
            <a:pPr algn="ctr"/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Реклама*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8AA74C-FE39-8443-3058-8243BE911D51}"/>
              </a:ext>
            </a:extLst>
          </p:cNvPr>
          <p:cNvSpPr txBox="1"/>
          <p:nvPr/>
        </p:nvSpPr>
        <p:spPr>
          <a:xfrm>
            <a:off x="6604839" y="3166967"/>
            <a:ext cx="8690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(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баннер)</a:t>
            </a:r>
            <a:endParaRPr lang="ru-RU" sz="1100" dirty="0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448122-1FFA-EEB3-0D59-5C38BB97FF5F}"/>
              </a:ext>
            </a:extLst>
          </p:cNvPr>
          <p:cNvSpPr txBox="1"/>
          <p:nvPr/>
        </p:nvSpPr>
        <p:spPr>
          <a:xfrm>
            <a:off x="3855495" y="4138700"/>
            <a:ext cx="16530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Маркетинговый анализ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1275CA-C788-31F7-A8E9-541257A3254A}"/>
              </a:ext>
            </a:extLst>
          </p:cNvPr>
          <p:cNvSpPr txBox="1"/>
          <p:nvPr/>
        </p:nvSpPr>
        <p:spPr>
          <a:xfrm>
            <a:off x="2583729" y="4461865"/>
            <a:ext cx="9479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(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ролл-ап)</a:t>
            </a:r>
            <a:endParaRPr lang="ru-RU" sz="1100" dirty="0"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BFED24-FACC-9000-4A64-C7F2803A43BC}"/>
              </a:ext>
            </a:extLst>
          </p:cNvPr>
          <p:cNvSpPr txBox="1"/>
          <p:nvPr/>
        </p:nvSpPr>
        <p:spPr>
          <a:xfrm>
            <a:off x="5343961" y="4123355"/>
            <a:ext cx="17868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Товарный </a:t>
            </a:r>
          </a:p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76F736-9145-D55D-340E-1EB4BE79F841}"/>
              </a:ext>
            </a:extLst>
          </p:cNvPr>
          <p:cNvSpPr txBox="1"/>
          <p:nvPr/>
        </p:nvSpPr>
        <p:spPr>
          <a:xfrm>
            <a:off x="6997054" y="3912585"/>
            <a:ext cx="166425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Сертификация </a:t>
            </a:r>
          </a:p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</a:p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декларирование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3A67A98-4992-33DB-411E-DA639B469C26}"/>
              </a:ext>
            </a:extLst>
          </p:cNvPr>
          <p:cNvSpPr txBox="1"/>
          <p:nvPr/>
        </p:nvSpPr>
        <p:spPr>
          <a:xfrm>
            <a:off x="1516080" y="5479827"/>
            <a:ext cx="15801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Упаковка </a:t>
            </a:r>
          </a:p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франшизы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A7F1B3B-43CB-876E-BB10-7F3A0A0FE06D}"/>
              </a:ext>
            </a:extLst>
          </p:cNvPr>
          <p:cNvSpPr txBox="1"/>
          <p:nvPr/>
        </p:nvSpPr>
        <p:spPr>
          <a:xfrm>
            <a:off x="3015496" y="5505724"/>
            <a:ext cx="15494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Продвижение</a:t>
            </a:r>
          </a:p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франшизы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308685C-AB2F-A62F-7C83-F33988B996C9}"/>
              </a:ext>
            </a:extLst>
          </p:cNvPr>
          <p:cNvSpPr txBox="1"/>
          <p:nvPr/>
        </p:nvSpPr>
        <p:spPr>
          <a:xfrm>
            <a:off x="4696757" y="5278314"/>
            <a:ext cx="15092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Продвижение</a:t>
            </a:r>
          </a:p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реклама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FEF7F27-F6E4-6593-D58F-45DFBFE2DBB3}"/>
              </a:ext>
            </a:extLst>
          </p:cNvPr>
          <p:cNvSpPr txBox="1"/>
          <p:nvPr/>
        </p:nvSpPr>
        <p:spPr>
          <a:xfrm>
            <a:off x="6286927" y="5278314"/>
            <a:ext cx="14934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Рекламная </a:t>
            </a:r>
          </a:p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афиша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F6DD28-1BAD-CD6F-425D-5BCDA74E6E50}"/>
              </a:ext>
            </a:extLst>
          </p:cNvPr>
          <p:cNvSpPr txBox="1"/>
          <p:nvPr/>
        </p:nvSpPr>
        <p:spPr>
          <a:xfrm>
            <a:off x="4578795" y="5909794"/>
            <a:ext cx="1686078" cy="423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accent6">
                    <a:lumMod val="75000"/>
                  </a:schemeClr>
                </a:solidFill>
              </a:rPr>
              <a:t>(баннер)</a:t>
            </a:r>
            <a:br>
              <a:rPr lang="ru-RU" sz="11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050" dirty="0">
                <a:solidFill>
                  <a:schemeClr val="accent6">
                    <a:lumMod val="75000"/>
                  </a:schemeClr>
                </a:solidFill>
              </a:rPr>
              <a:t>(северные территории)</a:t>
            </a:r>
            <a:endParaRPr lang="ru-RU" sz="18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9CD092-70CF-D2B4-FF77-9E386B1BB6CB}"/>
              </a:ext>
            </a:extLst>
          </p:cNvPr>
          <p:cNvSpPr txBox="1"/>
          <p:nvPr/>
        </p:nvSpPr>
        <p:spPr>
          <a:xfrm>
            <a:off x="6261404" y="5741437"/>
            <a:ext cx="15780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1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(афиша в лифте) </a:t>
            </a:r>
          </a:p>
          <a:p>
            <a:pPr lvl="0" algn="ctr"/>
            <a:r>
              <a:rPr lang="ru-RU" sz="105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(северные территории)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DA761C-7746-5995-D0D2-9547BBD9BB30}"/>
              </a:ext>
            </a:extLst>
          </p:cNvPr>
          <p:cNvSpPr txBox="1"/>
          <p:nvPr/>
        </p:nvSpPr>
        <p:spPr>
          <a:xfrm>
            <a:off x="7939735" y="5436304"/>
            <a:ext cx="13936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Онлайн-касса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object 17">
            <a:extLst>
              <a:ext uri="{FF2B5EF4-FFF2-40B4-BE49-F238E27FC236}">
                <a16:creationId xmlns:a16="http://schemas.microsoft.com/office/drawing/2014/main" id="{7BC0C7D1-F74D-7ABB-0A16-ED00F23F8135}"/>
              </a:ext>
            </a:extLst>
          </p:cNvPr>
          <p:cNvGrpSpPr/>
          <p:nvPr/>
        </p:nvGrpSpPr>
        <p:grpSpPr>
          <a:xfrm>
            <a:off x="8234680" y="5281930"/>
            <a:ext cx="2458720" cy="2287270"/>
            <a:chOff x="8234171" y="5271515"/>
            <a:chExt cx="2458720" cy="2287270"/>
          </a:xfrm>
        </p:grpSpPr>
        <p:sp>
          <p:nvSpPr>
            <p:cNvPr id="21" name="object 18">
              <a:extLst>
                <a:ext uri="{FF2B5EF4-FFF2-40B4-BE49-F238E27FC236}">
                  <a16:creationId xmlns:a16="http://schemas.microsoft.com/office/drawing/2014/main" id="{11783D38-A7A7-A17E-A814-0F2440970D1C}"/>
                </a:ext>
              </a:extLst>
            </p:cNvPr>
            <p:cNvSpPr/>
            <p:nvPr/>
          </p:nvSpPr>
          <p:spPr>
            <a:xfrm>
              <a:off x="8234172" y="5599175"/>
              <a:ext cx="2458085" cy="1959610"/>
            </a:xfrm>
            <a:custGeom>
              <a:avLst/>
              <a:gdLst/>
              <a:ahLst/>
              <a:cxnLst/>
              <a:rect l="l" t="t" r="r" b="b"/>
              <a:pathLst>
                <a:path w="2458084" h="1959609">
                  <a:moveTo>
                    <a:pt x="2457704" y="242062"/>
                  </a:moveTo>
                  <a:lnTo>
                    <a:pt x="2415794" y="216789"/>
                  </a:lnTo>
                  <a:lnTo>
                    <a:pt x="2375027" y="193929"/>
                  </a:lnTo>
                  <a:lnTo>
                    <a:pt x="2333752" y="172212"/>
                  </a:lnTo>
                  <a:lnTo>
                    <a:pt x="2291969" y="151765"/>
                  </a:lnTo>
                  <a:lnTo>
                    <a:pt x="2249805" y="132715"/>
                  </a:lnTo>
                  <a:lnTo>
                    <a:pt x="2207260" y="114935"/>
                  </a:lnTo>
                  <a:lnTo>
                    <a:pt x="2164334" y="98425"/>
                  </a:lnTo>
                  <a:lnTo>
                    <a:pt x="2121154" y="83312"/>
                  </a:lnTo>
                  <a:lnTo>
                    <a:pt x="2077720" y="69342"/>
                  </a:lnTo>
                  <a:lnTo>
                    <a:pt x="2033905" y="56642"/>
                  </a:lnTo>
                  <a:lnTo>
                    <a:pt x="1989836" y="45339"/>
                  </a:lnTo>
                  <a:lnTo>
                    <a:pt x="1945640" y="35179"/>
                  </a:lnTo>
                  <a:lnTo>
                    <a:pt x="1901190" y="26416"/>
                  </a:lnTo>
                  <a:lnTo>
                    <a:pt x="1856613" y="18796"/>
                  </a:lnTo>
                  <a:lnTo>
                    <a:pt x="1811909" y="12573"/>
                  </a:lnTo>
                  <a:lnTo>
                    <a:pt x="1767205" y="7493"/>
                  </a:lnTo>
                  <a:lnTo>
                    <a:pt x="1722247" y="3810"/>
                  </a:lnTo>
                  <a:lnTo>
                    <a:pt x="1677289" y="1270"/>
                  </a:lnTo>
                  <a:lnTo>
                    <a:pt x="1632458" y="0"/>
                  </a:lnTo>
                  <a:lnTo>
                    <a:pt x="1587500" y="0"/>
                  </a:lnTo>
                  <a:lnTo>
                    <a:pt x="1542542" y="1270"/>
                  </a:lnTo>
                  <a:lnTo>
                    <a:pt x="1497838" y="3683"/>
                  </a:lnTo>
                  <a:lnTo>
                    <a:pt x="1453007" y="7493"/>
                  </a:lnTo>
                  <a:lnTo>
                    <a:pt x="1408430" y="12446"/>
                  </a:lnTo>
                  <a:lnTo>
                    <a:pt x="1363980" y="18542"/>
                  </a:lnTo>
                  <a:lnTo>
                    <a:pt x="1319784" y="26035"/>
                  </a:lnTo>
                  <a:lnTo>
                    <a:pt x="1275715" y="34671"/>
                  </a:lnTo>
                  <a:lnTo>
                    <a:pt x="1231773" y="44577"/>
                  </a:lnTo>
                  <a:lnTo>
                    <a:pt x="1188212" y="55626"/>
                  </a:lnTo>
                  <a:lnTo>
                    <a:pt x="1145032" y="67945"/>
                  </a:lnTo>
                  <a:lnTo>
                    <a:pt x="1101979" y="81534"/>
                  </a:lnTo>
                  <a:lnTo>
                    <a:pt x="1059434" y="96266"/>
                  </a:lnTo>
                  <a:lnTo>
                    <a:pt x="1017143" y="112141"/>
                  </a:lnTo>
                  <a:lnTo>
                    <a:pt x="975360" y="129286"/>
                  </a:lnTo>
                  <a:lnTo>
                    <a:pt x="933958" y="147701"/>
                  </a:lnTo>
                  <a:lnTo>
                    <a:pt x="892937" y="167259"/>
                  </a:lnTo>
                  <a:lnTo>
                    <a:pt x="852551" y="188087"/>
                  </a:lnTo>
                  <a:lnTo>
                    <a:pt x="812546" y="209931"/>
                  </a:lnTo>
                  <a:lnTo>
                    <a:pt x="773176" y="233172"/>
                  </a:lnTo>
                  <a:lnTo>
                    <a:pt x="734314" y="257429"/>
                  </a:lnTo>
                  <a:lnTo>
                    <a:pt x="696087" y="282956"/>
                  </a:lnTo>
                  <a:lnTo>
                    <a:pt x="658495" y="309626"/>
                  </a:lnTo>
                  <a:lnTo>
                    <a:pt x="621538" y="337566"/>
                  </a:lnTo>
                  <a:lnTo>
                    <a:pt x="585216" y="366649"/>
                  </a:lnTo>
                  <a:lnTo>
                    <a:pt x="549656" y="396875"/>
                  </a:lnTo>
                  <a:lnTo>
                    <a:pt x="514858" y="428244"/>
                  </a:lnTo>
                  <a:lnTo>
                    <a:pt x="480822" y="460756"/>
                  </a:lnTo>
                  <a:lnTo>
                    <a:pt x="447548" y="494538"/>
                  </a:lnTo>
                  <a:lnTo>
                    <a:pt x="415163" y="529336"/>
                  </a:lnTo>
                  <a:lnTo>
                    <a:pt x="383540" y="565404"/>
                  </a:lnTo>
                  <a:lnTo>
                    <a:pt x="352806" y="602615"/>
                  </a:lnTo>
                  <a:lnTo>
                    <a:pt x="323215" y="640715"/>
                  </a:lnTo>
                  <a:lnTo>
                    <a:pt x="294894" y="679323"/>
                  </a:lnTo>
                  <a:lnTo>
                    <a:pt x="267970" y="718604"/>
                  </a:lnTo>
                  <a:lnTo>
                    <a:pt x="242189" y="758393"/>
                  </a:lnTo>
                  <a:lnTo>
                    <a:pt x="217932" y="798715"/>
                  </a:lnTo>
                  <a:lnTo>
                    <a:pt x="194818" y="839520"/>
                  </a:lnTo>
                  <a:lnTo>
                    <a:pt x="173101" y="880783"/>
                  </a:lnTo>
                  <a:lnTo>
                    <a:pt x="152654" y="922489"/>
                  </a:lnTo>
                  <a:lnTo>
                    <a:pt x="133477" y="964603"/>
                  </a:lnTo>
                  <a:lnTo>
                    <a:pt x="115697" y="1007084"/>
                  </a:lnTo>
                  <a:lnTo>
                    <a:pt x="99060" y="1049921"/>
                  </a:lnTo>
                  <a:lnTo>
                    <a:pt x="83820" y="1093089"/>
                  </a:lnTo>
                  <a:lnTo>
                    <a:pt x="69850" y="1136548"/>
                  </a:lnTo>
                  <a:lnTo>
                    <a:pt x="57150" y="1180274"/>
                  </a:lnTo>
                  <a:lnTo>
                    <a:pt x="45720" y="1224229"/>
                  </a:lnTo>
                  <a:lnTo>
                    <a:pt x="35560" y="1268412"/>
                  </a:lnTo>
                  <a:lnTo>
                    <a:pt x="26670" y="1312773"/>
                  </a:lnTo>
                  <a:lnTo>
                    <a:pt x="19177" y="1357287"/>
                  </a:lnTo>
                  <a:lnTo>
                    <a:pt x="12827" y="1401927"/>
                  </a:lnTo>
                  <a:lnTo>
                    <a:pt x="7747" y="1446669"/>
                  </a:lnTo>
                  <a:lnTo>
                    <a:pt x="3937" y="1491475"/>
                  </a:lnTo>
                  <a:lnTo>
                    <a:pt x="1397" y="1536344"/>
                  </a:lnTo>
                  <a:lnTo>
                    <a:pt x="0" y="1581213"/>
                  </a:lnTo>
                  <a:lnTo>
                    <a:pt x="0" y="1626069"/>
                  </a:lnTo>
                  <a:lnTo>
                    <a:pt x="1143" y="1670900"/>
                  </a:lnTo>
                  <a:lnTo>
                    <a:pt x="3683" y="1715643"/>
                  </a:lnTo>
                  <a:lnTo>
                    <a:pt x="7366" y="1760308"/>
                  </a:lnTo>
                  <a:lnTo>
                    <a:pt x="12319" y="1804847"/>
                  </a:lnTo>
                  <a:lnTo>
                    <a:pt x="18415" y="1849234"/>
                  </a:lnTo>
                  <a:lnTo>
                    <a:pt x="25781" y="1893430"/>
                  </a:lnTo>
                  <a:lnTo>
                    <a:pt x="34417" y="1937435"/>
                  </a:lnTo>
                  <a:lnTo>
                    <a:pt x="39370" y="1959521"/>
                  </a:lnTo>
                  <a:lnTo>
                    <a:pt x="556260" y="1959521"/>
                  </a:lnTo>
                  <a:lnTo>
                    <a:pt x="552450" y="1948776"/>
                  </a:lnTo>
                  <a:lnTo>
                    <a:pt x="538099" y="1901266"/>
                  </a:lnTo>
                  <a:lnTo>
                    <a:pt x="525907" y="1853018"/>
                  </a:lnTo>
                  <a:lnTo>
                    <a:pt x="515874" y="1804073"/>
                  </a:lnTo>
                  <a:lnTo>
                    <a:pt x="508254" y="1756651"/>
                  </a:lnTo>
                  <a:lnTo>
                    <a:pt x="502793" y="1709394"/>
                  </a:lnTo>
                  <a:lnTo>
                    <a:pt x="499364" y="1662328"/>
                  </a:lnTo>
                  <a:lnTo>
                    <a:pt x="497840" y="1615503"/>
                  </a:lnTo>
                  <a:lnTo>
                    <a:pt x="498475" y="1568983"/>
                  </a:lnTo>
                  <a:lnTo>
                    <a:pt x="500888" y="1522806"/>
                  </a:lnTo>
                  <a:lnTo>
                    <a:pt x="505333" y="1477022"/>
                  </a:lnTo>
                  <a:lnTo>
                    <a:pt x="511556" y="1431683"/>
                  </a:lnTo>
                  <a:lnTo>
                    <a:pt x="519684" y="1386827"/>
                  </a:lnTo>
                  <a:lnTo>
                    <a:pt x="529717" y="1342504"/>
                  </a:lnTo>
                  <a:lnTo>
                    <a:pt x="541401" y="1298778"/>
                  </a:lnTo>
                  <a:lnTo>
                    <a:pt x="554863" y="1255687"/>
                  </a:lnTo>
                  <a:lnTo>
                    <a:pt x="570103" y="1213269"/>
                  </a:lnTo>
                  <a:lnTo>
                    <a:pt x="586994" y="1171587"/>
                  </a:lnTo>
                  <a:lnTo>
                    <a:pt x="605536" y="1130681"/>
                  </a:lnTo>
                  <a:lnTo>
                    <a:pt x="625602" y="1090599"/>
                  </a:lnTo>
                  <a:lnTo>
                    <a:pt x="647319" y="1051407"/>
                  </a:lnTo>
                  <a:lnTo>
                    <a:pt x="670560" y="1013129"/>
                  </a:lnTo>
                  <a:lnTo>
                    <a:pt x="695452" y="975829"/>
                  </a:lnTo>
                  <a:lnTo>
                    <a:pt x="721614" y="939546"/>
                  </a:lnTo>
                  <a:lnTo>
                    <a:pt x="749300" y="904328"/>
                  </a:lnTo>
                  <a:lnTo>
                    <a:pt x="778510" y="870229"/>
                  </a:lnTo>
                  <a:lnTo>
                    <a:pt x="808990" y="837298"/>
                  </a:lnTo>
                  <a:lnTo>
                    <a:pt x="840867" y="805586"/>
                  </a:lnTo>
                  <a:lnTo>
                    <a:pt x="874014" y="775131"/>
                  </a:lnTo>
                  <a:lnTo>
                    <a:pt x="908431" y="745985"/>
                  </a:lnTo>
                  <a:lnTo>
                    <a:pt x="944118" y="718210"/>
                  </a:lnTo>
                  <a:lnTo>
                    <a:pt x="980948" y="691769"/>
                  </a:lnTo>
                  <a:lnTo>
                    <a:pt x="1019048" y="666877"/>
                  </a:lnTo>
                  <a:lnTo>
                    <a:pt x="1058291" y="643509"/>
                  </a:lnTo>
                  <a:lnTo>
                    <a:pt x="1098550" y="621665"/>
                  </a:lnTo>
                  <a:lnTo>
                    <a:pt x="1139952" y="601345"/>
                  </a:lnTo>
                  <a:lnTo>
                    <a:pt x="1182370" y="582803"/>
                  </a:lnTo>
                  <a:lnTo>
                    <a:pt x="1225804" y="565785"/>
                  </a:lnTo>
                  <a:lnTo>
                    <a:pt x="1270254" y="550672"/>
                  </a:lnTo>
                  <a:lnTo>
                    <a:pt x="1315720" y="537337"/>
                  </a:lnTo>
                  <a:lnTo>
                    <a:pt x="1361948" y="525780"/>
                  </a:lnTo>
                  <a:lnTo>
                    <a:pt x="1409065" y="516128"/>
                  </a:lnTo>
                  <a:lnTo>
                    <a:pt x="1456690" y="508508"/>
                  </a:lnTo>
                  <a:lnTo>
                    <a:pt x="1503934" y="502920"/>
                  </a:lnTo>
                  <a:lnTo>
                    <a:pt x="1551178" y="499491"/>
                  </a:lnTo>
                  <a:lnTo>
                    <a:pt x="1598041" y="497967"/>
                  </a:lnTo>
                  <a:lnTo>
                    <a:pt x="1644650" y="498475"/>
                  </a:lnTo>
                  <a:lnTo>
                    <a:pt x="1691005" y="500888"/>
                  </a:lnTo>
                  <a:lnTo>
                    <a:pt x="1736852" y="505206"/>
                  </a:lnTo>
                  <a:lnTo>
                    <a:pt x="1782191" y="511429"/>
                  </a:lnTo>
                  <a:lnTo>
                    <a:pt x="1827149" y="519557"/>
                  </a:lnTo>
                  <a:lnTo>
                    <a:pt x="1871599" y="529336"/>
                  </a:lnTo>
                  <a:lnTo>
                    <a:pt x="1915414" y="541020"/>
                  </a:lnTo>
                  <a:lnTo>
                    <a:pt x="1958594" y="554482"/>
                  </a:lnTo>
                  <a:lnTo>
                    <a:pt x="2001012" y="569595"/>
                  </a:lnTo>
                  <a:lnTo>
                    <a:pt x="2042795" y="586359"/>
                  </a:lnTo>
                  <a:lnTo>
                    <a:pt x="2083689" y="604774"/>
                  </a:lnTo>
                  <a:lnTo>
                    <a:pt x="2123821" y="624840"/>
                  </a:lnTo>
                  <a:lnTo>
                    <a:pt x="2163064" y="646430"/>
                  </a:lnTo>
                  <a:lnTo>
                    <a:pt x="2201418" y="669544"/>
                  </a:lnTo>
                  <a:lnTo>
                    <a:pt x="2238756" y="694309"/>
                  </a:lnTo>
                  <a:lnTo>
                    <a:pt x="2275078" y="720432"/>
                  </a:lnTo>
                  <a:lnTo>
                    <a:pt x="2310384" y="748042"/>
                  </a:lnTo>
                  <a:lnTo>
                    <a:pt x="2344547" y="777049"/>
                  </a:lnTo>
                  <a:lnTo>
                    <a:pt x="2377440" y="807440"/>
                  </a:lnTo>
                  <a:lnTo>
                    <a:pt x="2409190" y="839165"/>
                  </a:lnTo>
                  <a:lnTo>
                    <a:pt x="2439670" y="872210"/>
                  </a:lnTo>
                  <a:lnTo>
                    <a:pt x="2457704" y="893381"/>
                  </a:lnTo>
                  <a:lnTo>
                    <a:pt x="2457704" y="497967"/>
                  </a:lnTo>
                  <a:lnTo>
                    <a:pt x="2457704" y="242062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9">
              <a:extLst>
                <a:ext uri="{FF2B5EF4-FFF2-40B4-BE49-F238E27FC236}">
                  <a16:creationId xmlns:a16="http://schemas.microsoft.com/office/drawing/2014/main" id="{532287E4-95E7-1B8A-74F6-39B3A74F101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58527" y="5271515"/>
              <a:ext cx="1133855" cy="1319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2386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C3287E-EB0D-D600-18CC-0790333C0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7302" y="541034"/>
            <a:ext cx="3276600" cy="1323439"/>
          </a:xfrm>
        </p:spPr>
        <p:txBody>
          <a:bodyPr/>
          <a:lstStyle/>
          <a:p>
            <a:pPr defTabSz="829178"/>
            <a:r>
              <a:rPr lang="ru-RU" sz="2000" b="1" dirty="0">
                <a:solidFill>
                  <a:srgbClr val="C0504D">
                    <a:lumMod val="50000"/>
                  </a:srgbClr>
                </a:solidFill>
                <a:latin typeface="+mn-lt"/>
              </a:rPr>
              <a:t>Центр Инноваций</a:t>
            </a:r>
            <a:br>
              <a:rPr lang="ru-RU" sz="2000" b="1" dirty="0">
                <a:solidFill>
                  <a:srgbClr val="C0504D">
                    <a:lumMod val="50000"/>
                  </a:srgbClr>
                </a:solidFill>
                <a:latin typeface="+mn-lt"/>
              </a:rPr>
            </a:br>
            <a:r>
              <a:rPr lang="ru-RU" sz="2000" b="1" dirty="0">
                <a:solidFill>
                  <a:srgbClr val="C0504D">
                    <a:lumMod val="50000"/>
                  </a:srgbClr>
                </a:solidFill>
                <a:latin typeface="+mn-lt"/>
              </a:rPr>
              <a:t>Социальной Сферы</a:t>
            </a:r>
            <a:br>
              <a:rPr lang="ru-RU" sz="2000" b="1" dirty="0">
                <a:solidFill>
                  <a:srgbClr val="C0504D">
                    <a:lumMod val="50000"/>
                  </a:srgbClr>
                </a:solidFill>
                <a:latin typeface="+mn-lt"/>
              </a:rPr>
            </a:br>
            <a:r>
              <a:rPr lang="ru-RU" sz="2000" b="1" dirty="0">
                <a:solidFill>
                  <a:srgbClr val="C0504D">
                    <a:lumMod val="50000"/>
                  </a:srgbClr>
                </a:solidFill>
                <a:latin typeface="+mn-lt"/>
              </a:rPr>
              <a:t>Томской области</a:t>
            </a:r>
            <a:br>
              <a:rPr lang="ru-RU" sz="2800" b="1" dirty="0">
                <a:solidFill>
                  <a:srgbClr val="C0504D">
                    <a:lumMod val="50000"/>
                  </a:srgbClr>
                </a:solidFill>
                <a:latin typeface="Calibri"/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F27BCD-58EA-79FE-C632-8B41A9EB1E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3" y="112750"/>
            <a:ext cx="1500757" cy="810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40768B-58EC-E463-19D1-563007CAB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77" y="0"/>
            <a:ext cx="2767108" cy="92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670006-8EAF-59E8-51DD-18F51F0EA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00" y="449833"/>
            <a:ext cx="734602" cy="1128517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25945204-A314-A605-895E-3DE15F768A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5960038"/>
              </p:ext>
            </p:extLst>
          </p:nvPr>
        </p:nvGraphicFramePr>
        <p:xfrm>
          <a:off x="1917700" y="2032000"/>
          <a:ext cx="7162800" cy="4085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7" name="object 17">
            <a:extLst>
              <a:ext uri="{FF2B5EF4-FFF2-40B4-BE49-F238E27FC236}">
                <a16:creationId xmlns:a16="http://schemas.microsoft.com/office/drawing/2014/main" id="{E1F82C33-61AA-EC44-6F2F-F0420C6E0BA2}"/>
              </a:ext>
            </a:extLst>
          </p:cNvPr>
          <p:cNvGrpSpPr/>
          <p:nvPr/>
        </p:nvGrpSpPr>
        <p:grpSpPr>
          <a:xfrm>
            <a:off x="8234680" y="5281930"/>
            <a:ext cx="2458720" cy="2287270"/>
            <a:chOff x="8234171" y="5271515"/>
            <a:chExt cx="2458720" cy="2287270"/>
          </a:xfrm>
        </p:grpSpPr>
        <p:sp>
          <p:nvSpPr>
            <p:cNvPr id="8" name="object 18">
              <a:extLst>
                <a:ext uri="{FF2B5EF4-FFF2-40B4-BE49-F238E27FC236}">
                  <a16:creationId xmlns:a16="http://schemas.microsoft.com/office/drawing/2014/main" id="{E4747AE8-5032-7FB3-DFDB-F6C63DB7C65F}"/>
                </a:ext>
              </a:extLst>
            </p:cNvPr>
            <p:cNvSpPr/>
            <p:nvPr/>
          </p:nvSpPr>
          <p:spPr>
            <a:xfrm>
              <a:off x="8234172" y="5599175"/>
              <a:ext cx="2458085" cy="1959610"/>
            </a:xfrm>
            <a:custGeom>
              <a:avLst/>
              <a:gdLst/>
              <a:ahLst/>
              <a:cxnLst/>
              <a:rect l="l" t="t" r="r" b="b"/>
              <a:pathLst>
                <a:path w="2458084" h="1959609">
                  <a:moveTo>
                    <a:pt x="2457704" y="242062"/>
                  </a:moveTo>
                  <a:lnTo>
                    <a:pt x="2415794" y="216789"/>
                  </a:lnTo>
                  <a:lnTo>
                    <a:pt x="2375027" y="193929"/>
                  </a:lnTo>
                  <a:lnTo>
                    <a:pt x="2333752" y="172212"/>
                  </a:lnTo>
                  <a:lnTo>
                    <a:pt x="2291969" y="151765"/>
                  </a:lnTo>
                  <a:lnTo>
                    <a:pt x="2249805" y="132715"/>
                  </a:lnTo>
                  <a:lnTo>
                    <a:pt x="2207260" y="114935"/>
                  </a:lnTo>
                  <a:lnTo>
                    <a:pt x="2164334" y="98425"/>
                  </a:lnTo>
                  <a:lnTo>
                    <a:pt x="2121154" y="83312"/>
                  </a:lnTo>
                  <a:lnTo>
                    <a:pt x="2077720" y="69342"/>
                  </a:lnTo>
                  <a:lnTo>
                    <a:pt x="2033905" y="56642"/>
                  </a:lnTo>
                  <a:lnTo>
                    <a:pt x="1989836" y="45339"/>
                  </a:lnTo>
                  <a:lnTo>
                    <a:pt x="1945640" y="35179"/>
                  </a:lnTo>
                  <a:lnTo>
                    <a:pt x="1901190" y="26416"/>
                  </a:lnTo>
                  <a:lnTo>
                    <a:pt x="1856613" y="18796"/>
                  </a:lnTo>
                  <a:lnTo>
                    <a:pt x="1811909" y="12573"/>
                  </a:lnTo>
                  <a:lnTo>
                    <a:pt x="1767205" y="7493"/>
                  </a:lnTo>
                  <a:lnTo>
                    <a:pt x="1722247" y="3810"/>
                  </a:lnTo>
                  <a:lnTo>
                    <a:pt x="1677289" y="1270"/>
                  </a:lnTo>
                  <a:lnTo>
                    <a:pt x="1632458" y="0"/>
                  </a:lnTo>
                  <a:lnTo>
                    <a:pt x="1587500" y="0"/>
                  </a:lnTo>
                  <a:lnTo>
                    <a:pt x="1542542" y="1270"/>
                  </a:lnTo>
                  <a:lnTo>
                    <a:pt x="1497838" y="3683"/>
                  </a:lnTo>
                  <a:lnTo>
                    <a:pt x="1453007" y="7493"/>
                  </a:lnTo>
                  <a:lnTo>
                    <a:pt x="1408430" y="12446"/>
                  </a:lnTo>
                  <a:lnTo>
                    <a:pt x="1363980" y="18542"/>
                  </a:lnTo>
                  <a:lnTo>
                    <a:pt x="1319784" y="26035"/>
                  </a:lnTo>
                  <a:lnTo>
                    <a:pt x="1275715" y="34671"/>
                  </a:lnTo>
                  <a:lnTo>
                    <a:pt x="1231773" y="44577"/>
                  </a:lnTo>
                  <a:lnTo>
                    <a:pt x="1188212" y="55626"/>
                  </a:lnTo>
                  <a:lnTo>
                    <a:pt x="1145032" y="67945"/>
                  </a:lnTo>
                  <a:lnTo>
                    <a:pt x="1101979" y="81534"/>
                  </a:lnTo>
                  <a:lnTo>
                    <a:pt x="1059434" y="96266"/>
                  </a:lnTo>
                  <a:lnTo>
                    <a:pt x="1017143" y="112141"/>
                  </a:lnTo>
                  <a:lnTo>
                    <a:pt x="975360" y="129286"/>
                  </a:lnTo>
                  <a:lnTo>
                    <a:pt x="933958" y="147701"/>
                  </a:lnTo>
                  <a:lnTo>
                    <a:pt x="892937" y="167259"/>
                  </a:lnTo>
                  <a:lnTo>
                    <a:pt x="852551" y="188087"/>
                  </a:lnTo>
                  <a:lnTo>
                    <a:pt x="812546" y="209931"/>
                  </a:lnTo>
                  <a:lnTo>
                    <a:pt x="773176" y="233172"/>
                  </a:lnTo>
                  <a:lnTo>
                    <a:pt x="734314" y="257429"/>
                  </a:lnTo>
                  <a:lnTo>
                    <a:pt x="696087" y="282956"/>
                  </a:lnTo>
                  <a:lnTo>
                    <a:pt x="658495" y="309626"/>
                  </a:lnTo>
                  <a:lnTo>
                    <a:pt x="621538" y="337566"/>
                  </a:lnTo>
                  <a:lnTo>
                    <a:pt x="585216" y="366649"/>
                  </a:lnTo>
                  <a:lnTo>
                    <a:pt x="549656" y="396875"/>
                  </a:lnTo>
                  <a:lnTo>
                    <a:pt x="514858" y="428244"/>
                  </a:lnTo>
                  <a:lnTo>
                    <a:pt x="480822" y="460756"/>
                  </a:lnTo>
                  <a:lnTo>
                    <a:pt x="447548" y="494538"/>
                  </a:lnTo>
                  <a:lnTo>
                    <a:pt x="415163" y="529336"/>
                  </a:lnTo>
                  <a:lnTo>
                    <a:pt x="383540" y="565404"/>
                  </a:lnTo>
                  <a:lnTo>
                    <a:pt x="352806" y="602615"/>
                  </a:lnTo>
                  <a:lnTo>
                    <a:pt x="323215" y="640715"/>
                  </a:lnTo>
                  <a:lnTo>
                    <a:pt x="294894" y="679323"/>
                  </a:lnTo>
                  <a:lnTo>
                    <a:pt x="267970" y="718604"/>
                  </a:lnTo>
                  <a:lnTo>
                    <a:pt x="242189" y="758393"/>
                  </a:lnTo>
                  <a:lnTo>
                    <a:pt x="217932" y="798715"/>
                  </a:lnTo>
                  <a:lnTo>
                    <a:pt x="194818" y="839520"/>
                  </a:lnTo>
                  <a:lnTo>
                    <a:pt x="173101" y="880783"/>
                  </a:lnTo>
                  <a:lnTo>
                    <a:pt x="152654" y="922489"/>
                  </a:lnTo>
                  <a:lnTo>
                    <a:pt x="133477" y="964603"/>
                  </a:lnTo>
                  <a:lnTo>
                    <a:pt x="115697" y="1007084"/>
                  </a:lnTo>
                  <a:lnTo>
                    <a:pt x="99060" y="1049921"/>
                  </a:lnTo>
                  <a:lnTo>
                    <a:pt x="83820" y="1093089"/>
                  </a:lnTo>
                  <a:lnTo>
                    <a:pt x="69850" y="1136548"/>
                  </a:lnTo>
                  <a:lnTo>
                    <a:pt x="57150" y="1180274"/>
                  </a:lnTo>
                  <a:lnTo>
                    <a:pt x="45720" y="1224229"/>
                  </a:lnTo>
                  <a:lnTo>
                    <a:pt x="35560" y="1268412"/>
                  </a:lnTo>
                  <a:lnTo>
                    <a:pt x="26670" y="1312773"/>
                  </a:lnTo>
                  <a:lnTo>
                    <a:pt x="19177" y="1357287"/>
                  </a:lnTo>
                  <a:lnTo>
                    <a:pt x="12827" y="1401927"/>
                  </a:lnTo>
                  <a:lnTo>
                    <a:pt x="7747" y="1446669"/>
                  </a:lnTo>
                  <a:lnTo>
                    <a:pt x="3937" y="1491475"/>
                  </a:lnTo>
                  <a:lnTo>
                    <a:pt x="1397" y="1536344"/>
                  </a:lnTo>
                  <a:lnTo>
                    <a:pt x="0" y="1581213"/>
                  </a:lnTo>
                  <a:lnTo>
                    <a:pt x="0" y="1626069"/>
                  </a:lnTo>
                  <a:lnTo>
                    <a:pt x="1143" y="1670900"/>
                  </a:lnTo>
                  <a:lnTo>
                    <a:pt x="3683" y="1715643"/>
                  </a:lnTo>
                  <a:lnTo>
                    <a:pt x="7366" y="1760308"/>
                  </a:lnTo>
                  <a:lnTo>
                    <a:pt x="12319" y="1804847"/>
                  </a:lnTo>
                  <a:lnTo>
                    <a:pt x="18415" y="1849234"/>
                  </a:lnTo>
                  <a:lnTo>
                    <a:pt x="25781" y="1893430"/>
                  </a:lnTo>
                  <a:lnTo>
                    <a:pt x="34417" y="1937435"/>
                  </a:lnTo>
                  <a:lnTo>
                    <a:pt x="39370" y="1959521"/>
                  </a:lnTo>
                  <a:lnTo>
                    <a:pt x="556260" y="1959521"/>
                  </a:lnTo>
                  <a:lnTo>
                    <a:pt x="552450" y="1948776"/>
                  </a:lnTo>
                  <a:lnTo>
                    <a:pt x="538099" y="1901266"/>
                  </a:lnTo>
                  <a:lnTo>
                    <a:pt x="525907" y="1853018"/>
                  </a:lnTo>
                  <a:lnTo>
                    <a:pt x="515874" y="1804073"/>
                  </a:lnTo>
                  <a:lnTo>
                    <a:pt x="508254" y="1756651"/>
                  </a:lnTo>
                  <a:lnTo>
                    <a:pt x="502793" y="1709394"/>
                  </a:lnTo>
                  <a:lnTo>
                    <a:pt x="499364" y="1662328"/>
                  </a:lnTo>
                  <a:lnTo>
                    <a:pt x="497840" y="1615503"/>
                  </a:lnTo>
                  <a:lnTo>
                    <a:pt x="498475" y="1568983"/>
                  </a:lnTo>
                  <a:lnTo>
                    <a:pt x="500888" y="1522806"/>
                  </a:lnTo>
                  <a:lnTo>
                    <a:pt x="505333" y="1477022"/>
                  </a:lnTo>
                  <a:lnTo>
                    <a:pt x="511556" y="1431683"/>
                  </a:lnTo>
                  <a:lnTo>
                    <a:pt x="519684" y="1386827"/>
                  </a:lnTo>
                  <a:lnTo>
                    <a:pt x="529717" y="1342504"/>
                  </a:lnTo>
                  <a:lnTo>
                    <a:pt x="541401" y="1298778"/>
                  </a:lnTo>
                  <a:lnTo>
                    <a:pt x="554863" y="1255687"/>
                  </a:lnTo>
                  <a:lnTo>
                    <a:pt x="570103" y="1213269"/>
                  </a:lnTo>
                  <a:lnTo>
                    <a:pt x="586994" y="1171587"/>
                  </a:lnTo>
                  <a:lnTo>
                    <a:pt x="605536" y="1130681"/>
                  </a:lnTo>
                  <a:lnTo>
                    <a:pt x="625602" y="1090599"/>
                  </a:lnTo>
                  <a:lnTo>
                    <a:pt x="647319" y="1051407"/>
                  </a:lnTo>
                  <a:lnTo>
                    <a:pt x="670560" y="1013129"/>
                  </a:lnTo>
                  <a:lnTo>
                    <a:pt x="695452" y="975829"/>
                  </a:lnTo>
                  <a:lnTo>
                    <a:pt x="721614" y="939546"/>
                  </a:lnTo>
                  <a:lnTo>
                    <a:pt x="749300" y="904328"/>
                  </a:lnTo>
                  <a:lnTo>
                    <a:pt x="778510" y="870229"/>
                  </a:lnTo>
                  <a:lnTo>
                    <a:pt x="808990" y="837298"/>
                  </a:lnTo>
                  <a:lnTo>
                    <a:pt x="840867" y="805586"/>
                  </a:lnTo>
                  <a:lnTo>
                    <a:pt x="874014" y="775131"/>
                  </a:lnTo>
                  <a:lnTo>
                    <a:pt x="908431" y="745985"/>
                  </a:lnTo>
                  <a:lnTo>
                    <a:pt x="944118" y="718210"/>
                  </a:lnTo>
                  <a:lnTo>
                    <a:pt x="980948" y="691769"/>
                  </a:lnTo>
                  <a:lnTo>
                    <a:pt x="1019048" y="666877"/>
                  </a:lnTo>
                  <a:lnTo>
                    <a:pt x="1058291" y="643509"/>
                  </a:lnTo>
                  <a:lnTo>
                    <a:pt x="1098550" y="621665"/>
                  </a:lnTo>
                  <a:lnTo>
                    <a:pt x="1139952" y="601345"/>
                  </a:lnTo>
                  <a:lnTo>
                    <a:pt x="1182370" y="582803"/>
                  </a:lnTo>
                  <a:lnTo>
                    <a:pt x="1225804" y="565785"/>
                  </a:lnTo>
                  <a:lnTo>
                    <a:pt x="1270254" y="550672"/>
                  </a:lnTo>
                  <a:lnTo>
                    <a:pt x="1315720" y="537337"/>
                  </a:lnTo>
                  <a:lnTo>
                    <a:pt x="1361948" y="525780"/>
                  </a:lnTo>
                  <a:lnTo>
                    <a:pt x="1409065" y="516128"/>
                  </a:lnTo>
                  <a:lnTo>
                    <a:pt x="1456690" y="508508"/>
                  </a:lnTo>
                  <a:lnTo>
                    <a:pt x="1503934" y="502920"/>
                  </a:lnTo>
                  <a:lnTo>
                    <a:pt x="1551178" y="499491"/>
                  </a:lnTo>
                  <a:lnTo>
                    <a:pt x="1598041" y="497967"/>
                  </a:lnTo>
                  <a:lnTo>
                    <a:pt x="1644650" y="498475"/>
                  </a:lnTo>
                  <a:lnTo>
                    <a:pt x="1691005" y="500888"/>
                  </a:lnTo>
                  <a:lnTo>
                    <a:pt x="1736852" y="505206"/>
                  </a:lnTo>
                  <a:lnTo>
                    <a:pt x="1782191" y="511429"/>
                  </a:lnTo>
                  <a:lnTo>
                    <a:pt x="1827149" y="519557"/>
                  </a:lnTo>
                  <a:lnTo>
                    <a:pt x="1871599" y="529336"/>
                  </a:lnTo>
                  <a:lnTo>
                    <a:pt x="1915414" y="541020"/>
                  </a:lnTo>
                  <a:lnTo>
                    <a:pt x="1958594" y="554482"/>
                  </a:lnTo>
                  <a:lnTo>
                    <a:pt x="2001012" y="569595"/>
                  </a:lnTo>
                  <a:lnTo>
                    <a:pt x="2042795" y="586359"/>
                  </a:lnTo>
                  <a:lnTo>
                    <a:pt x="2083689" y="604774"/>
                  </a:lnTo>
                  <a:lnTo>
                    <a:pt x="2123821" y="624840"/>
                  </a:lnTo>
                  <a:lnTo>
                    <a:pt x="2163064" y="646430"/>
                  </a:lnTo>
                  <a:lnTo>
                    <a:pt x="2201418" y="669544"/>
                  </a:lnTo>
                  <a:lnTo>
                    <a:pt x="2238756" y="694309"/>
                  </a:lnTo>
                  <a:lnTo>
                    <a:pt x="2275078" y="720432"/>
                  </a:lnTo>
                  <a:lnTo>
                    <a:pt x="2310384" y="748042"/>
                  </a:lnTo>
                  <a:lnTo>
                    <a:pt x="2344547" y="777049"/>
                  </a:lnTo>
                  <a:lnTo>
                    <a:pt x="2377440" y="807440"/>
                  </a:lnTo>
                  <a:lnTo>
                    <a:pt x="2409190" y="839165"/>
                  </a:lnTo>
                  <a:lnTo>
                    <a:pt x="2439670" y="872210"/>
                  </a:lnTo>
                  <a:lnTo>
                    <a:pt x="2457704" y="893381"/>
                  </a:lnTo>
                  <a:lnTo>
                    <a:pt x="2457704" y="497967"/>
                  </a:lnTo>
                  <a:lnTo>
                    <a:pt x="2457704" y="242062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19">
              <a:extLst>
                <a:ext uri="{FF2B5EF4-FFF2-40B4-BE49-F238E27FC236}">
                  <a16:creationId xmlns:a16="http://schemas.microsoft.com/office/drawing/2014/main" id="{6BE514DF-5F9D-7A0E-D558-BFA7871E3282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58527" y="5271515"/>
              <a:ext cx="1133855" cy="1319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2403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6675" y="361315"/>
            <a:ext cx="553720" cy="119380"/>
          </a:xfrm>
          <a:custGeom>
            <a:avLst/>
            <a:gdLst/>
            <a:ahLst/>
            <a:cxnLst/>
            <a:rect l="l" t="t" r="r" b="b"/>
            <a:pathLst>
              <a:path w="553719" h="119379">
                <a:moveTo>
                  <a:pt x="553212" y="0"/>
                </a:moveTo>
                <a:lnTo>
                  <a:pt x="0" y="0"/>
                </a:lnTo>
                <a:lnTo>
                  <a:pt x="0" y="118872"/>
                </a:lnTo>
                <a:lnTo>
                  <a:pt x="553212" y="118872"/>
                </a:lnTo>
                <a:lnTo>
                  <a:pt x="553212" y="0"/>
                </a:lnTo>
                <a:close/>
              </a:path>
            </a:pathLst>
          </a:custGeom>
          <a:solidFill>
            <a:srgbClr val="EC5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07FBD4-EA07-4579-99D5-3A911395F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292" y="314278"/>
            <a:ext cx="1371600" cy="409575"/>
          </a:xfrm>
          <a:prstGeom prst="rect">
            <a:avLst/>
          </a:prstGeom>
        </p:spPr>
      </p:pic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F95E0140-2050-695C-E95D-ACE44DA72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28" y="1244566"/>
            <a:ext cx="9126169" cy="430887"/>
          </a:xfrm>
        </p:spPr>
        <p:txBody>
          <a:bodyPr/>
          <a:lstStyle/>
          <a:p>
            <a:pPr algn="ctr"/>
            <a:r>
              <a:rPr lang="ru-RU" sz="2800" spc="-75" dirty="0">
                <a:solidFill>
                  <a:srgbClr val="FF0000"/>
                </a:solidFill>
              </a:rPr>
              <a:t>*</a:t>
            </a:r>
            <a:r>
              <a:rPr lang="ru-RU" sz="2800" spc="-75" dirty="0"/>
              <a:t>Ко</a:t>
            </a:r>
            <a:r>
              <a:rPr lang="ru-RU" sz="2800" spc="-75" dirty="0">
                <a:solidFill>
                  <a:srgbClr val="542012"/>
                </a:solidFill>
                <a:latin typeface="Arial Black"/>
                <a:ea typeface="+mj-ea"/>
              </a:rPr>
              <a:t>мплексные Услуги ЦПЭ:</a:t>
            </a:r>
            <a:endParaRPr 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726BC2-208B-86BF-32E2-E9BD810E8A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627" y="63000"/>
            <a:ext cx="2154817" cy="1163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D9FAF8C-0929-A614-FC72-318D8A4DE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137" y="54231"/>
            <a:ext cx="2767108" cy="92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287AB4BA-B86D-710B-EA9E-D234EEA97C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2779678"/>
              </p:ext>
            </p:extLst>
          </p:nvPr>
        </p:nvGraphicFramePr>
        <p:xfrm>
          <a:off x="-2425700" y="1651000"/>
          <a:ext cx="15011400" cy="9014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F478086-5BB5-F23A-D1CA-60A984E7DF74}"/>
              </a:ext>
            </a:extLst>
          </p:cNvPr>
          <p:cNvSpPr txBox="1"/>
          <p:nvPr/>
        </p:nvSpPr>
        <p:spPr>
          <a:xfrm>
            <a:off x="4694390" y="2473350"/>
            <a:ext cx="1456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международной бизнес-миссии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E691ED-48EE-2D84-778F-96ABFEB1E911}"/>
              </a:ext>
            </a:extLst>
          </p:cNvPr>
          <p:cNvSpPr txBox="1"/>
          <p:nvPr/>
        </p:nvSpPr>
        <p:spPr>
          <a:xfrm>
            <a:off x="6316192" y="2387157"/>
            <a:ext cx="14563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международной выставке на стенде ТО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76F736-9145-D55D-340E-1EB4BE79F841}"/>
              </a:ext>
            </a:extLst>
          </p:cNvPr>
          <p:cNvSpPr txBox="1"/>
          <p:nvPr/>
        </p:nvSpPr>
        <p:spPr>
          <a:xfrm>
            <a:off x="7024789" y="4012906"/>
            <a:ext cx="16642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 на международных ЭТП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3A67A98-4992-33DB-411E-DA639B469C26}"/>
              </a:ext>
            </a:extLst>
          </p:cNvPr>
          <p:cNvSpPr txBox="1"/>
          <p:nvPr/>
        </p:nvSpPr>
        <p:spPr>
          <a:xfrm>
            <a:off x="1468990" y="5328610"/>
            <a:ext cx="15801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реверсной бизнес-миссии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A7F1B3B-43CB-876E-BB10-7F3A0A0FE06D}"/>
              </a:ext>
            </a:extLst>
          </p:cNvPr>
          <p:cNvSpPr txBox="1"/>
          <p:nvPr/>
        </p:nvSpPr>
        <p:spPr>
          <a:xfrm>
            <a:off x="3020714" y="5402301"/>
            <a:ext cx="16872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</a:t>
            </a:r>
          </a:p>
          <a:p>
            <a:pPr algn="ctr"/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</a:t>
            </a:r>
          </a:p>
          <a:p>
            <a:pPr algn="ctr"/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экспортеров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object 17">
            <a:extLst>
              <a:ext uri="{FF2B5EF4-FFF2-40B4-BE49-F238E27FC236}">
                <a16:creationId xmlns:a16="http://schemas.microsoft.com/office/drawing/2014/main" id="{7BC0C7D1-F74D-7ABB-0A16-ED00F23F8135}"/>
              </a:ext>
            </a:extLst>
          </p:cNvPr>
          <p:cNvGrpSpPr/>
          <p:nvPr/>
        </p:nvGrpSpPr>
        <p:grpSpPr>
          <a:xfrm>
            <a:off x="8234680" y="5281930"/>
            <a:ext cx="2458720" cy="2287270"/>
            <a:chOff x="8234171" y="5271515"/>
            <a:chExt cx="2458720" cy="2287270"/>
          </a:xfrm>
        </p:grpSpPr>
        <p:sp>
          <p:nvSpPr>
            <p:cNvPr id="21" name="object 18">
              <a:extLst>
                <a:ext uri="{FF2B5EF4-FFF2-40B4-BE49-F238E27FC236}">
                  <a16:creationId xmlns:a16="http://schemas.microsoft.com/office/drawing/2014/main" id="{11783D38-A7A7-A17E-A814-0F2440970D1C}"/>
                </a:ext>
              </a:extLst>
            </p:cNvPr>
            <p:cNvSpPr/>
            <p:nvPr/>
          </p:nvSpPr>
          <p:spPr>
            <a:xfrm>
              <a:off x="8234172" y="5599175"/>
              <a:ext cx="2458085" cy="1959610"/>
            </a:xfrm>
            <a:custGeom>
              <a:avLst/>
              <a:gdLst/>
              <a:ahLst/>
              <a:cxnLst/>
              <a:rect l="l" t="t" r="r" b="b"/>
              <a:pathLst>
                <a:path w="2458084" h="1959609">
                  <a:moveTo>
                    <a:pt x="2457704" y="242062"/>
                  </a:moveTo>
                  <a:lnTo>
                    <a:pt x="2415794" y="216789"/>
                  </a:lnTo>
                  <a:lnTo>
                    <a:pt x="2375027" y="193929"/>
                  </a:lnTo>
                  <a:lnTo>
                    <a:pt x="2333752" y="172212"/>
                  </a:lnTo>
                  <a:lnTo>
                    <a:pt x="2291969" y="151765"/>
                  </a:lnTo>
                  <a:lnTo>
                    <a:pt x="2249805" y="132715"/>
                  </a:lnTo>
                  <a:lnTo>
                    <a:pt x="2207260" y="114935"/>
                  </a:lnTo>
                  <a:lnTo>
                    <a:pt x="2164334" y="98425"/>
                  </a:lnTo>
                  <a:lnTo>
                    <a:pt x="2121154" y="83312"/>
                  </a:lnTo>
                  <a:lnTo>
                    <a:pt x="2077720" y="69342"/>
                  </a:lnTo>
                  <a:lnTo>
                    <a:pt x="2033905" y="56642"/>
                  </a:lnTo>
                  <a:lnTo>
                    <a:pt x="1989836" y="45339"/>
                  </a:lnTo>
                  <a:lnTo>
                    <a:pt x="1945640" y="35179"/>
                  </a:lnTo>
                  <a:lnTo>
                    <a:pt x="1901190" y="26416"/>
                  </a:lnTo>
                  <a:lnTo>
                    <a:pt x="1856613" y="18796"/>
                  </a:lnTo>
                  <a:lnTo>
                    <a:pt x="1811909" y="12573"/>
                  </a:lnTo>
                  <a:lnTo>
                    <a:pt x="1767205" y="7493"/>
                  </a:lnTo>
                  <a:lnTo>
                    <a:pt x="1722247" y="3810"/>
                  </a:lnTo>
                  <a:lnTo>
                    <a:pt x="1677289" y="1270"/>
                  </a:lnTo>
                  <a:lnTo>
                    <a:pt x="1632458" y="0"/>
                  </a:lnTo>
                  <a:lnTo>
                    <a:pt x="1587500" y="0"/>
                  </a:lnTo>
                  <a:lnTo>
                    <a:pt x="1542542" y="1270"/>
                  </a:lnTo>
                  <a:lnTo>
                    <a:pt x="1497838" y="3683"/>
                  </a:lnTo>
                  <a:lnTo>
                    <a:pt x="1453007" y="7493"/>
                  </a:lnTo>
                  <a:lnTo>
                    <a:pt x="1408430" y="12446"/>
                  </a:lnTo>
                  <a:lnTo>
                    <a:pt x="1363980" y="18542"/>
                  </a:lnTo>
                  <a:lnTo>
                    <a:pt x="1319784" y="26035"/>
                  </a:lnTo>
                  <a:lnTo>
                    <a:pt x="1275715" y="34671"/>
                  </a:lnTo>
                  <a:lnTo>
                    <a:pt x="1231773" y="44577"/>
                  </a:lnTo>
                  <a:lnTo>
                    <a:pt x="1188212" y="55626"/>
                  </a:lnTo>
                  <a:lnTo>
                    <a:pt x="1145032" y="67945"/>
                  </a:lnTo>
                  <a:lnTo>
                    <a:pt x="1101979" y="81534"/>
                  </a:lnTo>
                  <a:lnTo>
                    <a:pt x="1059434" y="96266"/>
                  </a:lnTo>
                  <a:lnTo>
                    <a:pt x="1017143" y="112141"/>
                  </a:lnTo>
                  <a:lnTo>
                    <a:pt x="975360" y="129286"/>
                  </a:lnTo>
                  <a:lnTo>
                    <a:pt x="933958" y="147701"/>
                  </a:lnTo>
                  <a:lnTo>
                    <a:pt x="892937" y="167259"/>
                  </a:lnTo>
                  <a:lnTo>
                    <a:pt x="852551" y="188087"/>
                  </a:lnTo>
                  <a:lnTo>
                    <a:pt x="812546" y="209931"/>
                  </a:lnTo>
                  <a:lnTo>
                    <a:pt x="773176" y="233172"/>
                  </a:lnTo>
                  <a:lnTo>
                    <a:pt x="734314" y="257429"/>
                  </a:lnTo>
                  <a:lnTo>
                    <a:pt x="696087" y="282956"/>
                  </a:lnTo>
                  <a:lnTo>
                    <a:pt x="658495" y="309626"/>
                  </a:lnTo>
                  <a:lnTo>
                    <a:pt x="621538" y="337566"/>
                  </a:lnTo>
                  <a:lnTo>
                    <a:pt x="585216" y="366649"/>
                  </a:lnTo>
                  <a:lnTo>
                    <a:pt x="549656" y="396875"/>
                  </a:lnTo>
                  <a:lnTo>
                    <a:pt x="514858" y="428244"/>
                  </a:lnTo>
                  <a:lnTo>
                    <a:pt x="480822" y="460756"/>
                  </a:lnTo>
                  <a:lnTo>
                    <a:pt x="447548" y="494538"/>
                  </a:lnTo>
                  <a:lnTo>
                    <a:pt x="415163" y="529336"/>
                  </a:lnTo>
                  <a:lnTo>
                    <a:pt x="383540" y="565404"/>
                  </a:lnTo>
                  <a:lnTo>
                    <a:pt x="352806" y="602615"/>
                  </a:lnTo>
                  <a:lnTo>
                    <a:pt x="323215" y="640715"/>
                  </a:lnTo>
                  <a:lnTo>
                    <a:pt x="294894" y="679323"/>
                  </a:lnTo>
                  <a:lnTo>
                    <a:pt x="267970" y="718604"/>
                  </a:lnTo>
                  <a:lnTo>
                    <a:pt x="242189" y="758393"/>
                  </a:lnTo>
                  <a:lnTo>
                    <a:pt x="217932" y="798715"/>
                  </a:lnTo>
                  <a:lnTo>
                    <a:pt x="194818" y="839520"/>
                  </a:lnTo>
                  <a:lnTo>
                    <a:pt x="173101" y="880783"/>
                  </a:lnTo>
                  <a:lnTo>
                    <a:pt x="152654" y="922489"/>
                  </a:lnTo>
                  <a:lnTo>
                    <a:pt x="133477" y="964603"/>
                  </a:lnTo>
                  <a:lnTo>
                    <a:pt x="115697" y="1007084"/>
                  </a:lnTo>
                  <a:lnTo>
                    <a:pt x="99060" y="1049921"/>
                  </a:lnTo>
                  <a:lnTo>
                    <a:pt x="83820" y="1093089"/>
                  </a:lnTo>
                  <a:lnTo>
                    <a:pt x="69850" y="1136548"/>
                  </a:lnTo>
                  <a:lnTo>
                    <a:pt x="57150" y="1180274"/>
                  </a:lnTo>
                  <a:lnTo>
                    <a:pt x="45720" y="1224229"/>
                  </a:lnTo>
                  <a:lnTo>
                    <a:pt x="35560" y="1268412"/>
                  </a:lnTo>
                  <a:lnTo>
                    <a:pt x="26670" y="1312773"/>
                  </a:lnTo>
                  <a:lnTo>
                    <a:pt x="19177" y="1357287"/>
                  </a:lnTo>
                  <a:lnTo>
                    <a:pt x="12827" y="1401927"/>
                  </a:lnTo>
                  <a:lnTo>
                    <a:pt x="7747" y="1446669"/>
                  </a:lnTo>
                  <a:lnTo>
                    <a:pt x="3937" y="1491475"/>
                  </a:lnTo>
                  <a:lnTo>
                    <a:pt x="1397" y="1536344"/>
                  </a:lnTo>
                  <a:lnTo>
                    <a:pt x="0" y="1581213"/>
                  </a:lnTo>
                  <a:lnTo>
                    <a:pt x="0" y="1626069"/>
                  </a:lnTo>
                  <a:lnTo>
                    <a:pt x="1143" y="1670900"/>
                  </a:lnTo>
                  <a:lnTo>
                    <a:pt x="3683" y="1715643"/>
                  </a:lnTo>
                  <a:lnTo>
                    <a:pt x="7366" y="1760308"/>
                  </a:lnTo>
                  <a:lnTo>
                    <a:pt x="12319" y="1804847"/>
                  </a:lnTo>
                  <a:lnTo>
                    <a:pt x="18415" y="1849234"/>
                  </a:lnTo>
                  <a:lnTo>
                    <a:pt x="25781" y="1893430"/>
                  </a:lnTo>
                  <a:lnTo>
                    <a:pt x="34417" y="1937435"/>
                  </a:lnTo>
                  <a:lnTo>
                    <a:pt x="39370" y="1959521"/>
                  </a:lnTo>
                  <a:lnTo>
                    <a:pt x="556260" y="1959521"/>
                  </a:lnTo>
                  <a:lnTo>
                    <a:pt x="552450" y="1948776"/>
                  </a:lnTo>
                  <a:lnTo>
                    <a:pt x="538099" y="1901266"/>
                  </a:lnTo>
                  <a:lnTo>
                    <a:pt x="525907" y="1853018"/>
                  </a:lnTo>
                  <a:lnTo>
                    <a:pt x="515874" y="1804073"/>
                  </a:lnTo>
                  <a:lnTo>
                    <a:pt x="508254" y="1756651"/>
                  </a:lnTo>
                  <a:lnTo>
                    <a:pt x="502793" y="1709394"/>
                  </a:lnTo>
                  <a:lnTo>
                    <a:pt x="499364" y="1662328"/>
                  </a:lnTo>
                  <a:lnTo>
                    <a:pt x="497840" y="1615503"/>
                  </a:lnTo>
                  <a:lnTo>
                    <a:pt x="498475" y="1568983"/>
                  </a:lnTo>
                  <a:lnTo>
                    <a:pt x="500888" y="1522806"/>
                  </a:lnTo>
                  <a:lnTo>
                    <a:pt x="505333" y="1477022"/>
                  </a:lnTo>
                  <a:lnTo>
                    <a:pt x="511556" y="1431683"/>
                  </a:lnTo>
                  <a:lnTo>
                    <a:pt x="519684" y="1386827"/>
                  </a:lnTo>
                  <a:lnTo>
                    <a:pt x="529717" y="1342504"/>
                  </a:lnTo>
                  <a:lnTo>
                    <a:pt x="541401" y="1298778"/>
                  </a:lnTo>
                  <a:lnTo>
                    <a:pt x="554863" y="1255687"/>
                  </a:lnTo>
                  <a:lnTo>
                    <a:pt x="570103" y="1213269"/>
                  </a:lnTo>
                  <a:lnTo>
                    <a:pt x="586994" y="1171587"/>
                  </a:lnTo>
                  <a:lnTo>
                    <a:pt x="605536" y="1130681"/>
                  </a:lnTo>
                  <a:lnTo>
                    <a:pt x="625602" y="1090599"/>
                  </a:lnTo>
                  <a:lnTo>
                    <a:pt x="647319" y="1051407"/>
                  </a:lnTo>
                  <a:lnTo>
                    <a:pt x="670560" y="1013129"/>
                  </a:lnTo>
                  <a:lnTo>
                    <a:pt x="695452" y="975829"/>
                  </a:lnTo>
                  <a:lnTo>
                    <a:pt x="721614" y="939546"/>
                  </a:lnTo>
                  <a:lnTo>
                    <a:pt x="749300" y="904328"/>
                  </a:lnTo>
                  <a:lnTo>
                    <a:pt x="778510" y="870229"/>
                  </a:lnTo>
                  <a:lnTo>
                    <a:pt x="808990" y="837298"/>
                  </a:lnTo>
                  <a:lnTo>
                    <a:pt x="840867" y="805586"/>
                  </a:lnTo>
                  <a:lnTo>
                    <a:pt x="874014" y="775131"/>
                  </a:lnTo>
                  <a:lnTo>
                    <a:pt x="908431" y="745985"/>
                  </a:lnTo>
                  <a:lnTo>
                    <a:pt x="944118" y="718210"/>
                  </a:lnTo>
                  <a:lnTo>
                    <a:pt x="980948" y="691769"/>
                  </a:lnTo>
                  <a:lnTo>
                    <a:pt x="1019048" y="666877"/>
                  </a:lnTo>
                  <a:lnTo>
                    <a:pt x="1058291" y="643509"/>
                  </a:lnTo>
                  <a:lnTo>
                    <a:pt x="1098550" y="621665"/>
                  </a:lnTo>
                  <a:lnTo>
                    <a:pt x="1139952" y="601345"/>
                  </a:lnTo>
                  <a:lnTo>
                    <a:pt x="1182370" y="582803"/>
                  </a:lnTo>
                  <a:lnTo>
                    <a:pt x="1225804" y="565785"/>
                  </a:lnTo>
                  <a:lnTo>
                    <a:pt x="1270254" y="550672"/>
                  </a:lnTo>
                  <a:lnTo>
                    <a:pt x="1315720" y="537337"/>
                  </a:lnTo>
                  <a:lnTo>
                    <a:pt x="1361948" y="525780"/>
                  </a:lnTo>
                  <a:lnTo>
                    <a:pt x="1409065" y="516128"/>
                  </a:lnTo>
                  <a:lnTo>
                    <a:pt x="1456690" y="508508"/>
                  </a:lnTo>
                  <a:lnTo>
                    <a:pt x="1503934" y="502920"/>
                  </a:lnTo>
                  <a:lnTo>
                    <a:pt x="1551178" y="499491"/>
                  </a:lnTo>
                  <a:lnTo>
                    <a:pt x="1598041" y="497967"/>
                  </a:lnTo>
                  <a:lnTo>
                    <a:pt x="1644650" y="498475"/>
                  </a:lnTo>
                  <a:lnTo>
                    <a:pt x="1691005" y="500888"/>
                  </a:lnTo>
                  <a:lnTo>
                    <a:pt x="1736852" y="505206"/>
                  </a:lnTo>
                  <a:lnTo>
                    <a:pt x="1782191" y="511429"/>
                  </a:lnTo>
                  <a:lnTo>
                    <a:pt x="1827149" y="519557"/>
                  </a:lnTo>
                  <a:lnTo>
                    <a:pt x="1871599" y="529336"/>
                  </a:lnTo>
                  <a:lnTo>
                    <a:pt x="1915414" y="541020"/>
                  </a:lnTo>
                  <a:lnTo>
                    <a:pt x="1958594" y="554482"/>
                  </a:lnTo>
                  <a:lnTo>
                    <a:pt x="2001012" y="569595"/>
                  </a:lnTo>
                  <a:lnTo>
                    <a:pt x="2042795" y="586359"/>
                  </a:lnTo>
                  <a:lnTo>
                    <a:pt x="2083689" y="604774"/>
                  </a:lnTo>
                  <a:lnTo>
                    <a:pt x="2123821" y="624840"/>
                  </a:lnTo>
                  <a:lnTo>
                    <a:pt x="2163064" y="646430"/>
                  </a:lnTo>
                  <a:lnTo>
                    <a:pt x="2201418" y="669544"/>
                  </a:lnTo>
                  <a:lnTo>
                    <a:pt x="2238756" y="694309"/>
                  </a:lnTo>
                  <a:lnTo>
                    <a:pt x="2275078" y="720432"/>
                  </a:lnTo>
                  <a:lnTo>
                    <a:pt x="2310384" y="748042"/>
                  </a:lnTo>
                  <a:lnTo>
                    <a:pt x="2344547" y="777049"/>
                  </a:lnTo>
                  <a:lnTo>
                    <a:pt x="2377440" y="807440"/>
                  </a:lnTo>
                  <a:lnTo>
                    <a:pt x="2409190" y="839165"/>
                  </a:lnTo>
                  <a:lnTo>
                    <a:pt x="2439670" y="872210"/>
                  </a:lnTo>
                  <a:lnTo>
                    <a:pt x="2457704" y="893381"/>
                  </a:lnTo>
                  <a:lnTo>
                    <a:pt x="2457704" y="497967"/>
                  </a:lnTo>
                  <a:lnTo>
                    <a:pt x="2457704" y="242062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9">
              <a:extLst>
                <a:ext uri="{FF2B5EF4-FFF2-40B4-BE49-F238E27FC236}">
                  <a16:creationId xmlns:a16="http://schemas.microsoft.com/office/drawing/2014/main" id="{532287E4-95E7-1B8A-74F6-39B3A74F101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58527" y="5271515"/>
              <a:ext cx="1133855" cy="1319784"/>
            </a:xfrm>
            <a:prstGeom prst="rect">
              <a:avLst/>
            </a:prstGeom>
          </p:spPr>
        </p:pic>
      </p:grpSp>
      <p:pic>
        <p:nvPicPr>
          <p:cNvPr id="6" name="Picture 8" descr="https://ved.tomsk.ru/local/templates/ved/img/main/logo_ru.jpg">
            <a:extLst>
              <a:ext uri="{FF2B5EF4-FFF2-40B4-BE49-F238E27FC236}">
                <a16:creationId xmlns:a16="http://schemas.microsoft.com/office/drawing/2014/main" id="{EAF97B1C-A826-FB3F-4B82-712606119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910" y="218723"/>
            <a:ext cx="2939034" cy="84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284CED-6509-AB34-15BC-AEF2696297E6}"/>
              </a:ext>
            </a:extLst>
          </p:cNvPr>
          <p:cNvSpPr txBox="1"/>
          <p:nvPr/>
        </p:nvSpPr>
        <p:spPr>
          <a:xfrm>
            <a:off x="6269637" y="5420943"/>
            <a:ext cx="15494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акселерационной программе 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2656EB-BDF1-A162-8EBD-8CC829C20A20}"/>
              </a:ext>
            </a:extLst>
          </p:cNvPr>
          <p:cNvSpPr txBox="1"/>
          <p:nvPr/>
        </p:nvSpPr>
        <p:spPr>
          <a:xfrm>
            <a:off x="7914336" y="5444742"/>
            <a:ext cx="15494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Финансовые продукты РЭЦ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E55600-7E9C-1BAC-B79D-047C32D00ABA}"/>
              </a:ext>
            </a:extLst>
          </p:cNvPr>
          <p:cNvSpPr txBox="1"/>
          <p:nvPr/>
        </p:nvSpPr>
        <p:spPr>
          <a:xfrm>
            <a:off x="4712074" y="5444742"/>
            <a:ext cx="15494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онлайн-переговоров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DC226D-B6F1-15FB-7B96-CEB604C1080D}"/>
              </a:ext>
            </a:extLst>
          </p:cNvPr>
          <p:cNvSpPr txBox="1"/>
          <p:nvPr/>
        </p:nvSpPr>
        <p:spPr>
          <a:xfrm>
            <a:off x="5447644" y="3866713"/>
            <a:ext cx="15494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выставках и бизнес-миссиях РЭЦ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BA02B5-0CEC-6062-BD4C-1CEFF1A95FFB}"/>
              </a:ext>
            </a:extLst>
          </p:cNvPr>
          <p:cNvSpPr txBox="1"/>
          <p:nvPr/>
        </p:nvSpPr>
        <p:spPr>
          <a:xfrm>
            <a:off x="4035154" y="3866713"/>
            <a:ext cx="126121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Аналитическая поддержка экспортной деятельности</a:t>
            </a:r>
          </a:p>
          <a:p>
            <a:pPr algn="ctr"/>
            <a:endParaRPr lang="ru-RU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7F7B8F8-B60E-E7B3-E915-639C65C13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706" y="1910653"/>
            <a:ext cx="1789336" cy="178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210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880EB45-141B-FCF2-8AC9-0A7C2AD24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60783"/>
            <a:ext cx="2767108" cy="92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54AF0B-1CBE-6F99-7BEA-778A43BEAF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58" y="156240"/>
            <a:ext cx="2473338" cy="1335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DCE124E-082F-403F-B492-009DC81C32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992" y="121564"/>
            <a:ext cx="845649" cy="12991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E57157-87A6-37D1-A69D-22B187FB321B}"/>
              </a:ext>
            </a:extLst>
          </p:cNvPr>
          <p:cNvSpPr txBox="1"/>
          <p:nvPr/>
        </p:nvSpPr>
        <p:spPr>
          <a:xfrm>
            <a:off x="4720641" y="440812"/>
            <a:ext cx="259272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504D">
                    <a:lumMod val="50000"/>
                  </a:srgbClr>
                </a:solidFill>
              </a:rPr>
              <a:t>Центр Инноваций</a:t>
            </a:r>
            <a:br>
              <a:rPr lang="ru-RU" sz="1400" b="1" dirty="0">
                <a:solidFill>
                  <a:srgbClr val="C0504D">
                    <a:lumMod val="50000"/>
                  </a:srgbClr>
                </a:solidFill>
              </a:rPr>
            </a:br>
            <a:r>
              <a:rPr lang="ru-RU" sz="1400" b="1" dirty="0">
                <a:solidFill>
                  <a:srgbClr val="C0504D">
                    <a:lumMod val="50000"/>
                  </a:srgbClr>
                </a:solidFill>
              </a:rPr>
              <a:t>Социальной Сферы</a:t>
            </a:r>
            <a:br>
              <a:rPr lang="ru-RU" sz="1400" b="1" dirty="0">
                <a:solidFill>
                  <a:srgbClr val="C0504D">
                    <a:lumMod val="50000"/>
                  </a:srgbClr>
                </a:solidFill>
              </a:rPr>
            </a:br>
            <a:r>
              <a:rPr lang="ru-RU" sz="1400" b="1" dirty="0">
                <a:solidFill>
                  <a:srgbClr val="C0504D">
                    <a:lumMod val="50000"/>
                  </a:srgbClr>
                </a:solidFill>
              </a:rPr>
              <a:t>Томской области</a:t>
            </a:r>
            <a:endParaRPr lang="ru-RU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163ED-67BD-A4CF-DF51-909F87BBF793}"/>
              </a:ext>
            </a:extLst>
          </p:cNvPr>
          <p:cNvSpPr txBox="1"/>
          <p:nvPr/>
        </p:nvSpPr>
        <p:spPr>
          <a:xfrm>
            <a:off x="568876" y="1659367"/>
            <a:ext cx="10020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Arial"/>
              </a:rPr>
              <a:t>Можно получить статус </a:t>
            </a:r>
            <a:r>
              <a:rPr lang="ru-RU" b="0" dirty="0">
                <a:solidFill>
                  <a:srgbClr val="92D050"/>
                </a:solidFill>
                <a:latin typeface="Arial Black" panose="020B0A04020102020204" pitchFamily="34" charset="0"/>
                <a:cs typeface="Arial"/>
              </a:rPr>
              <a:t>социального</a:t>
            </a:r>
            <a:r>
              <a:rPr lang="ru-RU" b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Arial"/>
              </a:rPr>
              <a:t> предприятия если осуществляется:</a:t>
            </a:r>
          </a:p>
        </p:txBody>
      </p:sp>
      <p:graphicFrame>
        <p:nvGraphicFramePr>
          <p:cNvPr id="27" name="Схема 26">
            <a:extLst>
              <a:ext uri="{FF2B5EF4-FFF2-40B4-BE49-F238E27FC236}">
                <a16:creationId xmlns:a16="http://schemas.microsoft.com/office/drawing/2014/main" id="{100F5398-A8F1-E9A1-C79D-BFAAFBD06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6441759"/>
              </p:ext>
            </p:extLst>
          </p:nvPr>
        </p:nvGraphicFramePr>
        <p:xfrm>
          <a:off x="774700" y="2356359"/>
          <a:ext cx="8184521" cy="411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6" name="object 17">
            <a:extLst>
              <a:ext uri="{FF2B5EF4-FFF2-40B4-BE49-F238E27FC236}">
                <a16:creationId xmlns:a16="http://schemas.microsoft.com/office/drawing/2014/main" id="{8E41A5D0-9796-D9C6-39A5-DD333E222633}"/>
              </a:ext>
            </a:extLst>
          </p:cNvPr>
          <p:cNvGrpSpPr/>
          <p:nvPr/>
        </p:nvGrpSpPr>
        <p:grpSpPr>
          <a:xfrm>
            <a:off x="8234680" y="5281930"/>
            <a:ext cx="2458720" cy="2287270"/>
            <a:chOff x="8234171" y="5271515"/>
            <a:chExt cx="2458720" cy="2287270"/>
          </a:xfrm>
        </p:grpSpPr>
        <p:sp>
          <p:nvSpPr>
            <p:cNvPr id="7" name="object 18">
              <a:extLst>
                <a:ext uri="{FF2B5EF4-FFF2-40B4-BE49-F238E27FC236}">
                  <a16:creationId xmlns:a16="http://schemas.microsoft.com/office/drawing/2014/main" id="{ED141CAF-9F14-A872-F4CA-D50F84CCEA93}"/>
                </a:ext>
              </a:extLst>
            </p:cNvPr>
            <p:cNvSpPr/>
            <p:nvPr/>
          </p:nvSpPr>
          <p:spPr>
            <a:xfrm>
              <a:off x="8234172" y="5599175"/>
              <a:ext cx="2458085" cy="1959610"/>
            </a:xfrm>
            <a:custGeom>
              <a:avLst/>
              <a:gdLst/>
              <a:ahLst/>
              <a:cxnLst/>
              <a:rect l="l" t="t" r="r" b="b"/>
              <a:pathLst>
                <a:path w="2458084" h="1959609">
                  <a:moveTo>
                    <a:pt x="2457704" y="242062"/>
                  </a:moveTo>
                  <a:lnTo>
                    <a:pt x="2415794" y="216789"/>
                  </a:lnTo>
                  <a:lnTo>
                    <a:pt x="2375027" y="193929"/>
                  </a:lnTo>
                  <a:lnTo>
                    <a:pt x="2333752" y="172212"/>
                  </a:lnTo>
                  <a:lnTo>
                    <a:pt x="2291969" y="151765"/>
                  </a:lnTo>
                  <a:lnTo>
                    <a:pt x="2249805" y="132715"/>
                  </a:lnTo>
                  <a:lnTo>
                    <a:pt x="2207260" y="114935"/>
                  </a:lnTo>
                  <a:lnTo>
                    <a:pt x="2164334" y="98425"/>
                  </a:lnTo>
                  <a:lnTo>
                    <a:pt x="2121154" y="83312"/>
                  </a:lnTo>
                  <a:lnTo>
                    <a:pt x="2077720" y="69342"/>
                  </a:lnTo>
                  <a:lnTo>
                    <a:pt x="2033905" y="56642"/>
                  </a:lnTo>
                  <a:lnTo>
                    <a:pt x="1989836" y="45339"/>
                  </a:lnTo>
                  <a:lnTo>
                    <a:pt x="1945640" y="35179"/>
                  </a:lnTo>
                  <a:lnTo>
                    <a:pt x="1901190" y="26416"/>
                  </a:lnTo>
                  <a:lnTo>
                    <a:pt x="1856613" y="18796"/>
                  </a:lnTo>
                  <a:lnTo>
                    <a:pt x="1811909" y="12573"/>
                  </a:lnTo>
                  <a:lnTo>
                    <a:pt x="1767205" y="7493"/>
                  </a:lnTo>
                  <a:lnTo>
                    <a:pt x="1722247" y="3810"/>
                  </a:lnTo>
                  <a:lnTo>
                    <a:pt x="1677289" y="1270"/>
                  </a:lnTo>
                  <a:lnTo>
                    <a:pt x="1632458" y="0"/>
                  </a:lnTo>
                  <a:lnTo>
                    <a:pt x="1587500" y="0"/>
                  </a:lnTo>
                  <a:lnTo>
                    <a:pt x="1542542" y="1270"/>
                  </a:lnTo>
                  <a:lnTo>
                    <a:pt x="1497838" y="3683"/>
                  </a:lnTo>
                  <a:lnTo>
                    <a:pt x="1453007" y="7493"/>
                  </a:lnTo>
                  <a:lnTo>
                    <a:pt x="1408430" y="12446"/>
                  </a:lnTo>
                  <a:lnTo>
                    <a:pt x="1363980" y="18542"/>
                  </a:lnTo>
                  <a:lnTo>
                    <a:pt x="1319784" y="26035"/>
                  </a:lnTo>
                  <a:lnTo>
                    <a:pt x="1275715" y="34671"/>
                  </a:lnTo>
                  <a:lnTo>
                    <a:pt x="1231773" y="44577"/>
                  </a:lnTo>
                  <a:lnTo>
                    <a:pt x="1188212" y="55626"/>
                  </a:lnTo>
                  <a:lnTo>
                    <a:pt x="1145032" y="67945"/>
                  </a:lnTo>
                  <a:lnTo>
                    <a:pt x="1101979" y="81534"/>
                  </a:lnTo>
                  <a:lnTo>
                    <a:pt x="1059434" y="96266"/>
                  </a:lnTo>
                  <a:lnTo>
                    <a:pt x="1017143" y="112141"/>
                  </a:lnTo>
                  <a:lnTo>
                    <a:pt x="975360" y="129286"/>
                  </a:lnTo>
                  <a:lnTo>
                    <a:pt x="933958" y="147701"/>
                  </a:lnTo>
                  <a:lnTo>
                    <a:pt x="892937" y="167259"/>
                  </a:lnTo>
                  <a:lnTo>
                    <a:pt x="852551" y="188087"/>
                  </a:lnTo>
                  <a:lnTo>
                    <a:pt x="812546" y="209931"/>
                  </a:lnTo>
                  <a:lnTo>
                    <a:pt x="773176" y="233172"/>
                  </a:lnTo>
                  <a:lnTo>
                    <a:pt x="734314" y="257429"/>
                  </a:lnTo>
                  <a:lnTo>
                    <a:pt x="696087" y="282956"/>
                  </a:lnTo>
                  <a:lnTo>
                    <a:pt x="658495" y="309626"/>
                  </a:lnTo>
                  <a:lnTo>
                    <a:pt x="621538" y="337566"/>
                  </a:lnTo>
                  <a:lnTo>
                    <a:pt x="585216" y="366649"/>
                  </a:lnTo>
                  <a:lnTo>
                    <a:pt x="549656" y="396875"/>
                  </a:lnTo>
                  <a:lnTo>
                    <a:pt x="514858" y="428244"/>
                  </a:lnTo>
                  <a:lnTo>
                    <a:pt x="480822" y="460756"/>
                  </a:lnTo>
                  <a:lnTo>
                    <a:pt x="447548" y="494538"/>
                  </a:lnTo>
                  <a:lnTo>
                    <a:pt x="415163" y="529336"/>
                  </a:lnTo>
                  <a:lnTo>
                    <a:pt x="383540" y="565404"/>
                  </a:lnTo>
                  <a:lnTo>
                    <a:pt x="352806" y="602615"/>
                  </a:lnTo>
                  <a:lnTo>
                    <a:pt x="323215" y="640715"/>
                  </a:lnTo>
                  <a:lnTo>
                    <a:pt x="294894" y="679323"/>
                  </a:lnTo>
                  <a:lnTo>
                    <a:pt x="267970" y="718604"/>
                  </a:lnTo>
                  <a:lnTo>
                    <a:pt x="242189" y="758393"/>
                  </a:lnTo>
                  <a:lnTo>
                    <a:pt x="217932" y="798715"/>
                  </a:lnTo>
                  <a:lnTo>
                    <a:pt x="194818" y="839520"/>
                  </a:lnTo>
                  <a:lnTo>
                    <a:pt x="173101" y="880783"/>
                  </a:lnTo>
                  <a:lnTo>
                    <a:pt x="152654" y="922489"/>
                  </a:lnTo>
                  <a:lnTo>
                    <a:pt x="133477" y="964603"/>
                  </a:lnTo>
                  <a:lnTo>
                    <a:pt x="115697" y="1007084"/>
                  </a:lnTo>
                  <a:lnTo>
                    <a:pt x="99060" y="1049921"/>
                  </a:lnTo>
                  <a:lnTo>
                    <a:pt x="83820" y="1093089"/>
                  </a:lnTo>
                  <a:lnTo>
                    <a:pt x="69850" y="1136548"/>
                  </a:lnTo>
                  <a:lnTo>
                    <a:pt x="57150" y="1180274"/>
                  </a:lnTo>
                  <a:lnTo>
                    <a:pt x="45720" y="1224229"/>
                  </a:lnTo>
                  <a:lnTo>
                    <a:pt x="35560" y="1268412"/>
                  </a:lnTo>
                  <a:lnTo>
                    <a:pt x="26670" y="1312773"/>
                  </a:lnTo>
                  <a:lnTo>
                    <a:pt x="19177" y="1357287"/>
                  </a:lnTo>
                  <a:lnTo>
                    <a:pt x="12827" y="1401927"/>
                  </a:lnTo>
                  <a:lnTo>
                    <a:pt x="7747" y="1446669"/>
                  </a:lnTo>
                  <a:lnTo>
                    <a:pt x="3937" y="1491475"/>
                  </a:lnTo>
                  <a:lnTo>
                    <a:pt x="1397" y="1536344"/>
                  </a:lnTo>
                  <a:lnTo>
                    <a:pt x="0" y="1581213"/>
                  </a:lnTo>
                  <a:lnTo>
                    <a:pt x="0" y="1626069"/>
                  </a:lnTo>
                  <a:lnTo>
                    <a:pt x="1143" y="1670900"/>
                  </a:lnTo>
                  <a:lnTo>
                    <a:pt x="3683" y="1715643"/>
                  </a:lnTo>
                  <a:lnTo>
                    <a:pt x="7366" y="1760308"/>
                  </a:lnTo>
                  <a:lnTo>
                    <a:pt x="12319" y="1804847"/>
                  </a:lnTo>
                  <a:lnTo>
                    <a:pt x="18415" y="1849234"/>
                  </a:lnTo>
                  <a:lnTo>
                    <a:pt x="25781" y="1893430"/>
                  </a:lnTo>
                  <a:lnTo>
                    <a:pt x="34417" y="1937435"/>
                  </a:lnTo>
                  <a:lnTo>
                    <a:pt x="39370" y="1959521"/>
                  </a:lnTo>
                  <a:lnTo>
                    <a:pt x="556260" y="1959521"/>
                  </a:lnTo>
                  <a:lnTo>
                    <a:pt x="552450" y="1948776"/>
                  </a:lnTo>
                  <a:lnTo>
                    <a:pt x="538099" y="1901266"/>
                  </a:lnTo>
                  <a:lnTo>
                    <a:pt x="525907" y="1853018"/>
                  </a:lnTo>
                  <a:lnTo>
                    <a:pt x="515874" y="1804073"/>
                  </a:lnTo>
                  <a:lnTo>
                    <a:pt x="508254" y="1756651"/>
                  </a:lnTo>
                  <a:lnTo>
                    <a:pt x="502793" y="1709394"/>
                  </a:lnTo>
                  <a:lnTo>
                    <a:pt x="499364" y="1662328"/>
                  </a:lnTo>
                  <a:lnTo>
                    <a:pt x="497840" y="1615503"/>
                  </a:lnTo>
                  <a:lnTo>
                    <a:pt x="498475" y="1568983"/>
                  </a:lnTo>
                  <a:lnTo>
                    <a:pt x="500888" y="1522806"/>
                  </a:lnTo>
                  <a:lnTo>
                    <a:pt x="505333" y="1477022"/>
                  </a:lnTo>
                  <a:lnTo>
                    <a:pt x="511556" y="1431683"/>
                  </a:lnTo>
                  <a:lnTo>
                    <a:pt x="519684" y="1386827"/>
                  </a:lnTo>
                  <a:lnTo>
                    <a:pt x="529717" y="1342504"/>
                  </a:lnTo>
                  <a:lnTo>
                    <a:pt x="541401" y="1298778"/>
                  </a:lnTo>
                  <a:lnTo>
                    <a:pt x="554863" y="1255687"/>
                  </a:lnTo>
                  <a:lnTo>
                    <a:pt x="570103" y="1213269"/>
                  </a:lnTo>
                  <a:lnTo>
                    <a:pt x="586994" y="1171587"/>
                  </a:lnTo>
                  <a:lnTo>
                    <a:pt x="605536" y="1130681"/>
                  </a:lnTo>
                  <a:lnTo>
                    <a:pt x="625602" y="1090599"/>
                  </a:lnTo>
                  <a:lnTo>
                    <a:pt x="647319" y="1051407"/>
                  </a:lnTo>
                  <a:lnTo>
                    <a:pt x="670560" y="1013129"/>
                  </a:lnTo>
                  <a:lnTo>
                    <a:pt x="695452" y="975829"/>
                  </a:lnTo>
                  <a:lnTo>
                    <a:pt x="721614" y="939546"/>
                  </a:lnTo>
                  <a:lnTo>
                    <a:pt x="749300" y="904328"/>
                  </a:lnTo>
                  <a:lnTo>
                    <a:pt x="778510" y="870229"/>
                  </a:lnTo>
                  <a:lnTo>
                    <a:pt x="808990" y="837298"/>
                  </a:lnTo>
                  <a:lnTo>
                    <a:pt x="840867" y="805586"/>
                  </a:lnTo>
                  <a:lnTo>
                    <a:pt x="874014" y="775131"/>
                  </a:lnTo>
                  <a:lnTo>
                    <a:pt x="908431" y="745985"/>
                  </a:lnTo>
                  <a:lnTo>
                    <a:pt x="944118" y="718210"/>
                  </a:lnTo>
                  <a:lnTo>
                    <a:pt x="980948" y="691769"/>
                  </a:lnTo>
                  <a:lnTo>
                    <a:pt x="1019048" y="666877"/>
                  </a:lnTo>
                  <a:lnTo>
                    <a:pt x="1058291" y="643509"/>
                  </a:lnTo>
                  <a:lnTo>
                    <a:pt x="1098550" y="621665"/>
                  </a:lnTo>
                  <a:lnTo>
                    <a:pt x="1139952" y="601345"/>
                  </a:lnTo>
                  <a:lnTo>
                    <a:pt x="1182370" y="582803"/>
                  </a:lnTo>
                  <a:lnTo>
                    <a:pt x="1225804" y="565785"/>
                  </a:lnTo>
                  <a:lnTo>
                    <a:pt x="1270254" y="550672"/>
                  </a:lnTo>
                  <a:lnTo>
                    <a:pt x="1315720" y="537337"/>
                  </a:lnTo>
                  <a:lnTo>
                    <a:pt x="1361948" y="525780"/>
                  </a:lnTo>
                  <a:lnTo>
                    <a:pt x="1409065" y="516128"/>
                  </a:lnTo>
                  <a:lnTo>
                    <a:pt x="1456690" y="508508"/>
                  </a:lnTo>
                  <a:lnTo>
                    <a:pt x="1503934" y="502920"/>
                  </a:lnTo>
                  <a:lnTo>
                    <a:pt x="1551178" y="499491"/>
                  </a:lnTo>
                  <a:lnTo>
                    <a:pt x="1598041" y="497967"/>
                  </a:lnTo>
                  <a:lnTo>
                    <a:pt x="1644650" y="498475"/>
                  </a:lnTo>
                  <a:lnTo>
                    <a:pt x="1691005" y="500888"/>
                  </a:lnTo>
                  <a:lnTo>
                    <a:pt x="1736852" y="505206"/>
                  </a:lnTo>
                  <a:lnTo>
                    <a:pt x="1782191" y="511429"/>
                  </a:lnTo>
                  <a:lnTo>
                    <a:pt x="1827149" y="519557"/>
                  </a:lnTo>
                  <a:lnTo>
                    <a:pt x="1871599" y="529336"/>
                  </a:lnTo>
                  <a:lnTo>
                    <a:pt x="1915414" y="541020"/>
                  </a:lnTo>
                  <a:lnTo>
                    <a:pt x="1958594" y="554482"/>
                  </a:lnTo>
                  <a:lnTo>
                    <a:pt x="2001012" y="569595"/>
                  </a:lnTo>
                  <a:lnTo>
                    <a:pt x="2042795" y="586359"/>
                  </a:lnTo>
                  <a:lnTo>
                    <a:pt x="2083689" y="604774"/>
                  </a:lnTo>
                  <a:lnTo>
                    <a:pt x="2123821" y="624840"/>
                  </a:lnTo>
                  <a:lnTo>
                    <a:pt x="2163064" y="646430"/>
                  </a:lnTo>
                  <a:lnTo>
                    <a:pt x="2201418" y="669544"/>
                  </a:lnTo>
                  <a:lnTo>
                    <a:pt x="2238756" y="694309"/>
                  </a:lnTo>
                  <a:lnTo>
                    <a:pt x="2275078" y="720432"/>
                  </a:lnTo>
                  <a:lnTo>
                    <a:pt x="2310384" y="748042"/>
                  </a:lnTo>
                  <a:lnTo>
                    <a:pt x="2344547" y="777049"/>
                  </a:lnTo>
                  <a:lnTo>
                    <a:pt x="2377440" y="807440"/>
                  </a:lnTo>
                  <a:lnTo>
                    <a:pt x="2409190" y="839165"/>
                  </a:lnTo>
                  <a:lnTo>
                    <a:pt x="2439670" y="872210"/>
                  </a:lnTo>
                  <a:lnTo>
                    <a:pt x="2457704" y="893381"/>
                  </a:lnTo>
                  <a:lnTo>
                    <a:pt x="2457704" y="497967"/>
                  </a:lnTo>
                  <a:lnTo>
                    <a:pt x="2457704" y="242062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19">
              <a:extLst>
                <a:ext uri="{FF2B5EF4-FFF2-40B4-BE49-F238E27FC236}">
                  <a16:creationId xmlns:a16="http://schemas.microsoft.com/office/drawing/2014/main" id="{613FCA5F-4A57-E838-AFFF-1226B7DD244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58527" y="5271515"/>
              <a:ext cx="1133855" cy="1319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2848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1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4927</TotalTime>
  <Words>769</Words>
  <Application>Microsoft Office PowerPoint</Application>
  <PresentationFormat>Произвольный</PresentationFormat>
  <Paragraphs>154</Paragraphs>
  <Slides>16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Arial Black</vt:lpstr>
      <vt:lpstr>Arial</vt:lpstr>
      <vt:lpstr>Office Theme</vt:lpstr>
      <vt:lpstr>Презентация PowerPoint</vt:lpstr>
      <vt:lpstr>СТРУКТУРА НО «ФРБ»</vt:lpstr>
      <vt:lpstr>Презентация PowerPoint</vt:lpstr>
      <vt:lpstr>Презентация PowerPoint</vt:lpstr>
      <vt:lpstr>Презентация PowerPoint</vt:lpstr>
      <vt:lpstr>*Комплексные Услуги ЦРМСП, ЦИСС:</vt:lpstr>
      <vt:lpstr>Центр Инноваций Социальной Сферы Томской области </vt:lpstr>
      <vt:lpstr>*Комплексные Услуги ЦПЭ: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Если нужно помещение</vt:lpstr>
      <vt:lpstr>Партнерские программы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Горина Екатерина Леонидовна</dc:creator>
  <cp:lastModifiedBy>Maria Y</cp:lastModifiedBy>
  <cp:revision>135</cp:revision>
  <cp:lastPrinted>2024-01-19T06:08:20Z</cp:lastPrinted>
  <dcterms:created xsi:type="dcterms:W3CDTF">2020-10-05T07:20:08Z</dcterms:created>
  <dcterms:modified xsi:type="dcterms:W3CDTF">2024-01-24T03:12:18Z</dcterms:modified>
</cp:coreProperties>
</file>